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1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7B6535-4C32-9B14-7A16-4A7690CF2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6EFD8B2-9FC7-5C3E-791D-EADB66E2C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FA7533-23B2-D2A2-616A-54A4F401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BBF-B159-40E2-A9A3-973344834F8C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42FEE1-FDD4-6868-DDCA-9C08AE01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94107EB-EC64-3B28-A377-0F122809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D04A-3823-41C2-B638-69BCA53272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020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169A9F-BCB4-7411-182E-7B2AB7D4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752F062-49BD-4B2F-C12E-9EADAFA13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2F8C391-C10E-7F04-910F-92C0BD7D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BBF-B159-40E2-A9A3-973344834F8C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503327-C065-154E-AEA5-928017AE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6B4315-0CFA-51BE-5BFE-D87A3AAA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D04A-3823-41C2-B638-69BCA53272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382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2E8C971-DBE8-BED6-89C1-60DBD88F4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2BC2D95-9B00-6FD2-C74A-848A5ABC5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3CE2CEC-29BD-7DCA-BE97-91659740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BBF-B159-40E2-A9A3-973344834F8C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C4857B8-409C-5B62-35FA-0DAB0758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D9B687C-DE3C-1FEB-E7EE-823A8C29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D04A-3823-41C2-B638-69BCA53272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069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428BBE-E26C-65D8-4CF1-B75D65C3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DD3FDE-8D70-7AD3-136E-C5DBC26F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F10107-5641-F6B7-AB9B-701DD0B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BBF-B159-40E2-A9A3-973344834F8C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1013014-C946-3D07-8319-37465D3E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F20DB4-D06D-98FF-2082-A510249F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D04A-3823-41C2-B638-69BCA53272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945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4EF0ED-6D16-B1A7-056B-C57F9F04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6C8A168-F07E-4745-639C-D3739374B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DDCAEF1-C169-0745-9080-AD8B8F6C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BBF-B159-40E2-A9A3-973344834F8C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377808-8CB8-CA1D-E5A9-0F0179E6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670F62-CE3B-33EC-B60D-06CD3864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D04A-3823-41C2-B638-69BCA53272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94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5322C7-6DB2-6B9C-6BBB-D1F65E24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1CE8E01-AEC6-A163-6C0A-C6C1A3DD1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E95154-BABE-E144-FE23-D2A52E0AD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4349562-6A32-7199-C092-4428DA5F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BBF-B159-40E2-A9A3-973344834F8C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B1FAA60-7230-40A5-F37D-F40C4505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07619A0-092F-0106-7960-4357DE79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D04A-3823-41C2-B638-69BCA53272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646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D1E841-159E-3148-E798-C28F44EC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19426C7-70EB-C2AA-1C61-FD9FE9181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A19888A-7B3A-3785-0441-FC04FE7EB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3FAE599-E677-EE22-EA50-8F293F154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DB52CE3-93E2-FAF6-F4C9-E9C125699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C0F793A-CBB8-B4B9-0F3C-01F5EB3D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BBF-B159-40E2-A9A3-973344834F8C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9F72413-098C-CA32-8DE0-5F73737E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6ED15CF-EA6E-4925-2FBD-9EF0A2EE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D04A-3823-41C2-B638-69BCA53272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397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DA6A0F-6397-9E17-2A61-117612CA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AB13ED1-08ED-3108-4521-62013AF1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BBF-B159-40E2-A9A3-973344834F8C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636F92F-DDA2-EE2B-EEBE-F632D7D5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38E205A-6DBF-05AD-DD19-6D585886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D04A-3823-41C2-B638-69BCA53272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80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5A124E5-14F6-C376-D886-AFF5C1D0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BBF-B159-40E2-A9A3-973344834F8C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6B4E248-AD2E-0331-B90B-410DEB10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2C0FAC1-5D67-E644-A4FF-964905DE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D04A-3823-41C2-B638-69BCA53272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6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7DEC08-9609-10B2-A42A-00ED0BD1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9A9D081-140F-B557-848D-01BD5CC0B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A10D602-4A8F-0255-323D-19AD7F8F3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439681D-B77F-3C1D-CB96-05774095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BBF-B159-40E2-A9A3-973344834F8C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40D8A0B-978D-DAE1-3011-1591249F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D3DD72F-F923-0A50-7A9E-83430093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D04A-3823-41C2-B638-69BCA53272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473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6DD704-B468-6016-ABE8-E383A0BF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F603AD1-E0A0-F3D9-AEBC-07BDACFAF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DB9DE0B-D627-3AD5-B4B8-3F8173307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7E3194-147E-8C74-5982-CF6E63F5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BBF-B159-40E2-A9A3-973344834F8C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15C5ED7-B78D-81D4-1AA4-3641B601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3B1FD33-52A6-ED5B-18AC-68A0CFC6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D04A-3823-41C2-B638-69BCA53272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690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0B234E9-C142-0D09-66CA-ED3E4838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AAA104-F721-3340-E9D2-AD81A7380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A2F860-948A-2F84-B56C-CE9C54269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0BBF-B159-40E2-A9A3-973344834F8C}" type="datetimeFigureOut">
              <a:rPr lang="he-IL" smtClean="0"/>
              <a:t>כ"ז/שבט/תשפ"ג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CF3CD9-BD2E-E5F9-79D2-6BCC5BC65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2FBCA9-58AC-C33A-FA4B-ECAFA8A50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2D04A-3823-41C2-B638-69BCA53272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126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DF0656C-50F7-0CEE-154F-F67E9F21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62112"/>
            <a:ext cx="112776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5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BE818FD0-25B4-7DF0-1ADF-9BB5E10F9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52"/>
            <a:ext cx="12192000" cy="65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1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26C30193-733E-77BC-285B-069F3BA53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017"/>
            <a:ext cx="12192000" cy="630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1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E370647F-4ED6-78EA-D3FF-6F99AFF5A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231"/>
            <a:ext cx="12192000" cy="60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7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D90F8F29-6A16-6330-62F3-5A01662A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21" y="0"/>
            <a:ext cx="10830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1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B92F15-244E-36D4-2C05-6D7C8380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ההזמנות שלו</a:t>
            </a:r>
          </a:p>
        </p:txBody>
      </p:sp>
      <p:pic>
        <p:nvPicPr>
          <p:cNvPr id="6" name="מציין מיקום של תמונה 5">
            <a:extLst>
              <a:ext uri="{FF2B5EF4-FFF2-40B4-BE49-F238E27FC236}">
                <a16:creationId xmlns:a16="http://schemas.microsoft.com/office/drawing/2014/main" id="{ADD1533F-6A4A-1017-A367-5B30767F5A9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146" r="16146"/>
          <a:stretch/>
        </p:blipFill>
        <p:spPr/>
      </p:pic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730C7CC-322C-DDAB-B062-4F3628207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407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96AA2AF5-6E74-0027-291A-0C4737645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935"/>
            <a:ext cx="12192000" cy="625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1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28379E30-DCD3-6FB3-C023-F76F13D3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950"/>
            <a:ext cx="12192000" cy="62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4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92706C59-6EB7-8FD3-15B4-DDFBE8D29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95" y="0"/>
            <a:ext cx="10454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6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DA6B6F7D-08DC-7689-3871-34754764B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124"/>
            <a:ext cx="12192000" cy="609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7518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מסך רחב</PresentationFormat>
  <Paragraphs>1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ההזמנות שלו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Ichai Assaraf</dc:creator>
  <cp:lastModifiedBy>Ichai Assaraf</cp:lastModifiedBy>
  <cp:revision>1</cp:revision>
  <dcterms:created xsi:type="dcterms:W3CDTF">2023-02-18T20:38:45Z</dcterms:created>
  <dcterms:modified xsi:type="dcterms:W3CDTF">2023-02-18T20:41:44Z</dcterms:modified>
</cp:coreProperties>
</file>