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1C10-5463-D04A-10C4-6A0EA38B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BFACD-0117-D517-9347-80A33DF28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2D18-F552-CDD4-32E5-E48EB55F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B773-BC30-29C2-E7DE-0860628C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C43E-717C-0791-F390-0636E68C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2930-0BC8-8ACA-D2D4-D5E09CBB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2346-EF49-6CF9-A1D3-1D4FE423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D09A-6882-D7EA-9CB0-A2C376CB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0963-E0BB-5B8B-2F52-8EDCF8EC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D12-9078-068B-1624-9A5FF60D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0CEB7-590A-18A1-269A-D07932F7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0D7CD-BCBB-39BC-8AAF-DCD7E48B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EB56-D1C5-DFCB-FF5E-BD26E0C8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6170-C7F1-6701-0419-1FDE87E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31A3-A285-7927-02DC-4079CD8E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AA30-2ABB-66FE-7FE3-A3360446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B851-4635-7E5F-592E-D31773C4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5A73-F52E-6BF7-B91F-FD279ECE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2ACA-DB82-3FFE-F59C-AD1E73C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3385-1AE7-7F36-1437-94E5E400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626F-2FBE-EEF0-6D90-E57965CA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7139-CF70-9059-1F3E-27B23E62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8E5B-B68D-16C9-1370-2F10B98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E12C-C853-526A-913D-5B645F17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A3B-4AD9-0BE7-35E8-3625BDA1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4BF0-AA32-03E6-1243-16897824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0C90-B3D4-5CF3-B3CE-4D74A7454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9DF5-A5E3-F1EA-A93D-F41B6FF9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DAA5E-CB98-5DE8-87C2-2CF1915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2425-2D22-103F-8AA8-E32CBE22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3F2F-EC17-F3F6-9C99-4FBBD25F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E057-9EE7-248A-5C78-ACAD98C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4BEE-022F-8B5A-1957-FBC48E9C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F79ED-1CA8-111D-8ADE-F9B0C564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7A739-D4F7-6631-7376-FDB051FA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CC55B-4253-DFA5-FC7E-717955BA9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EFAD4-7F9F-5D27-9082-26A9FC95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F4F9-5E75-1D0C-A352-54CD168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0C24-A258-7AE8-2910-0E26794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1589-3D48-E890-20DA-087F642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FAC77-086C-F266-560D-9C28E92F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EF42B-B551-12D4-64D6-44A3DAF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F61D8-B0FE-1F8D-D2C3-DC5FD2DE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E733A-E021-8D09-252E-F4D9108E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E64A0-3B02-BAE2-FA97-94B71985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7F50-9809-B2A5-BB51-2DD6346B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3D9F-46E6-1E6E-DC02-780B285E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04F0-AE0B-DF29-1CC4-C2B6B88B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CFE3D-F258-5046-E5D4-D7655EE6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4F88-A201-EA05-33CA-9122C39B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CDB3-6744-44D1-184A-A2ACF756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033E-E471-63CE-F503-DAE64732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0BF-C965-CD20-4C10-56EBCF89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AB68D-3860-5CC0-CCD5-62C7B787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FFEE-3646-2EDB-803D-40E0F2D6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27A4-25C7-61DA-DDE2-882E2C6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8FE5F-AFAB-9C45-BC00-137C540F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5426-0A41-1AD9-862E-BBBF9519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77EA8-9384-A97B-BBE1-1C7F525D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1C52-5FDC-FB6E-7303-06D06125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7953-E121-6A90-D6C0-02848A76F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72CC-BC63-48D8-B854-931D1582DB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36A3-9F44-3D91-B3EC-E94EE133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BA5F-398A-369A-5299-373BD3EF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6737-3413-4B87-9018-6F3F5BF7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A8C492-CDF5-50CA-7004-AB853C702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18267"/>
              </p:ext>
            </p:extLst>
          </p:nvPr>
        </p:nvGraphicFramePr>
        <p:xfrm>
          <a:off x="561975" y="719666"/>
          <a:ext cx="10839450" cy="5319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634012680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1052304085"/>
                    </a:ext>
                  </a:extLst>
                </a:gridCol>
              </a:tblGrid>
              <a:tr h="1773061">
                <a:tc>
                  <a:txBody>
                    <a:bodyPr/>
                    <a:lstStyle/>
                    <a:p>
                      <a:pPr algn="ctr"/>
                      <a:r>
                        <a:rPr lang="da-DK" sz="280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da-DK" sz="2000" b="0" i="0" dirty="0">
                          <a:solidFill>
                            <a:schemeClr val="tx1"/>
                          </a:solidFill>
                        </a:rPr>
                        <a:t>Change operation mode</a:t>
                      </a:r>
                    </a:p>
                    <a:p>
                      <a:pPr algn="ctr"/>
                      <a:r>
                        <a:rPr lang="da-DK" sz="2000" b="0" i="0" dirty="0">
                          <a:solidFill>
                            <a:schemeClr val="tx1"/>
                          </a:solidFill>
                        </a:rPr>
                        <a:t>Annotating/Correcting</a:t>
                      </a:r>
                    </a:p>
                    <a:p>
                      <a:pPr algn="ctr"/>
                      <a:r>
                        <a:rPr lang="da-DK" sz="1600" b="0" i="0" dirty="0">
                          <a:solidFill>
                            <a:schemeClr val="tx1"/>
                          </a:solidFill>
                        </a:rPr>
                        <a:t>(annotating = red, correcting = blue)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i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Save data 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Includes RGB, confidence map, depth map,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</a:rPr>
                        <a:t>intrinsics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, annotations</a:t>
                      </a:r>
                    </a:p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(turns annotations green)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79742"/>
                  </a:ext>
                </a:extLst>
              </a:tr>
              <a:tr h="1773061">
                <a:tc>
                  <a:txBody>
                    <a:bodyPr/>
                    <a:lstStyle/>
                    <a:p>
                      <a:pPr algn="ctr"/>
                      <a:r>
                        <a:rPr lang="da-DK" sz="2800" b="1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Remove the last saved data</a:t>
                      </a:r>
                    </a:p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(use if you accidentally saved, only works after saving)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Reset annotation buffer</a:t>
                      </a:r>
                    </a:p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(can be used whenever, but must be used after saving data and starting on a new image)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61133"/>
                  </a:ext>
                </a:extLst>
              </a:tr>
              <a:tr h="1773061">
                <a:tc>
                  <a:txBody>
                    <a:bodyPr/>
                    <a:lstStyle/>
                    <a:p>
                      <a:pPr algn="ctr"/>
                      <a:r>
                        <a:rPr lang="da-DK" sz="28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</a:rPr>
                        <a:t>Exit program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07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Lehotský</dc:creator>
  <cp:lastModifiedBy>Daniel Lehotský</cp:lastModifiedBy>
  <cp:revision>1</cp:revision>
  <dcterms:created xsi:type="dcterms:W3CDTF">2023-02-24T08:36:30Z</dcterms:created>
  <dcterms:modified xsi:type="dcterms:W3CDTF">2023-02-24T09:08:21Z</dcterms:modified>
</cp:coreProperties>
</file>