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423"/>
    <a:srgbClr val="F7F5A5"/>
    <a:srgbClr val="EEEE6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74493" autoAdjust="0"/>
  </p:normalViewPr>
  <p:slideViewPr>
    <p:cSldViewPr>
      <p:cViewPr>
        <p:scale>
          <a:sx n="66" d="100"/>
          <a:sy n="66" d="100"/>
        </p:scale>
        <p:origin x="-15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FF52F-0063-4B24-AAFF-6FE7B8BB529C}" type="datetimeFigureOut">
              <a:rPr lang="en-US" smtClean="0"/>
              <a:t>8/12/2015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52112-2736-4B5A-93E2-796FD16C8A2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Snaps vs. Humanity – </a:t>
            </a:r>
            <a:r>
              <a:rPr lang="en-US" dirty="0" err="1" smtClean="0"/>
              <a:t>Tartan</a:t>
            </a:r>
            <a:r>
              <a:rPr lang="en-US" baseline="0" dirty="0" err="1" smtClean="0"/>
              <a:t>Hacks</a:t>
            </a:r>
            <a:r>
              <a:rPr lang="en-US" baseline="0" dirty="0" smtClean="0"/>
              <a:t> 2015</a:t>
            </a:r>
          </a:p>
          <a:p>
            <a:r>
              <a:rPr lang="en-US" baseline="0" dirty="0" smtClean="0"/>
              <a:t>If you want to follow our project, an actual demonstration of it would be a bit difficult (since the server is down),</a:t>
            </a:r>
          </a:p>
          <a:p>
            <a:r>
              <a:rPr lang="en-US" baseline="0" dirty="0" smtClean="0"/>
              <a:t>But instead I can tell you all about Snaps Vs. Humanity here in the comments!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I, Danielle of August 12, 2015, do not approve of this PowerPoint’s graphics.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52112-2736-4B5A-93E2-796FD16C8A2D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 smtClean="0"/>
              <a:t>Inspiration – what is the idea behind this project?</a:t>
            </a:r>
            <a:r>
              <a:rPr lang="en-US" baseline="0" dirty="0" smtClean="0"/>
              <a:t> Why did we decide to spend 24 hours on making this project?</a:t>
            </a:r>
          </a:p>
          <a:p>
            <a:pPr marL="228600" indent="-228600">
              <a:buNone/>
            </a:pPr>
            <a:r>
              <a:rPr lang="en-US" baseline="0" dirty="0" smtClean="0"/>
              <a:t>Well think of four second semester college freshmen, quickly brainstorming about </a:t>
            </a:r>
            <a:r>
              <a:rPr lang="en-US" baseline="0" dirty="0" err="1" smtClean="0"/>
              <a:t>hackathon</a:t>
            </a:r>
            <a:r>
              <a:rPr lang="en-US" baseline="0" dirty="0" smtClean="0"/>
              <a:t> ideas.</a:t>
            </a:r>
          </a:p>
          <a:p>
            <a:pPr marL="228600" indent="-228600">
              <a:buNone/>
            </a:pPr>
            <a:r>
              <a:rPr lang="en-US" baseline="0" dirty="0" smtClean="0"/>
              <a:t>We mainly wanted to have FUN! (hence the cool </a:t>
            </a:r>
            <a:r>
              <a:rPr lang="en-US" baseline="0" dirty="0" err="1" smtClean="0"/>
              <a:t>Snapchat</a:t>
            </a:r>
            <a:r>
              <a:rPr lang="en-US" baseline="0" dirty="0" smtClean="0"/>
              <a:t> ghost with cool shades)</a:t>
            </a:r>
          </a:p>
          <a:p>
            <a:pPr marL="228600" indent="-228600">
              <a:buNone/>
            </a:pPr>
            <a:r>
              <a:rPr lang="en-US" baseline="0" dirty="0" smtClean="0"/>
              <a:t>Our idea consisted of making something that may require various fields of computer science, and yet</a:t>
            </a:r>
          </a:p>
          <a:p>
            <a:pPr marL="228600" indent="-228600">
              <a:buNone/>
            </a:pPr>
            <a:r>
              <a:rPr lang="en-US" baseline="0" dirty="0" smtClean="0"/>
              <a:t>Would be a deliverable that we would all personally find applicable or useful in some way.</a:t>
            </a:r>
          </a:p>
          <a:p>
            <a:pPr marL="228600" indent="-228600">
              <a:buNone/>
            </a:pPr>
            <a:r>
              <a:rPr lang="en-US" baseline="0" dirty="0" smtClean="0"/>
              <a:t>In our case, we thought it would be fun to make a game that many college students played and adapt it</a:t>
            </a:r>
          </a:p>
          <a:p>
            <a:pPr marL="228600" indent="-228600">
              <a:buNone/>
            </a:pPr>
            <a:r>
              <a:rPr lang="en-US" baseline="0" dirty="0" smtClean="0"/>
              <a:t>To a popular platform that was easily accessible—</a:t>
            </a:r>
            <a:r>
              <a:rPr lang="en-US" baseline="0" dirty="0" err="1" smtClean="0"/>
              <a:t>Snapchat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52112-2736-4B5A-93E2-796FD16C8A2D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idea was to be able to deliver</a:t>
            </a:r>
            <a:r>
              <a:rPr lang="en-US" baseline="0" dirty="0" smtClean="0"/>
              <a:t> Cards Against Humanity topic/prompt cards (black cards)</a:t>
            </a:r>
          </a:p>
          <a:p>
            <a:r>
              <a:rPr lang="en-US" baseline="0" dirty="0" smtClean="0"/>
              <a:t>To anyone with a </a:t>
            </a:r>
            <a:r>
              <a:rPr lang="en-US" baseline="0" dirty="0" err="1" smtClean="0"/>
              <a:t>Snapchat</a:t>
            </a:r>
            <a:r>
              <a:rPr lang="en-US" baseline="0" dirty="0" smtClean="0"/>
              <a:t> account. The prompt would be delivered to users, who would then</a:t>
            </a:r>
          </a:p>
          <a:p>
            <a:r>
              <a:rPr lang="en-US" baseline="0" dirty="0" smtClean="0"/>
              <a:t>Be able to respond to the prompt with a snap. Imagine the possibilities with your response!</a:t>
            </a:r>
          </a:p>
          <a:p>
            <a:r>
              <a:rPr lang="en-US" baseline="0" dirty="0" smtClean="0"/>
              <a:t>You can take a picture of what you want to respond with, or you can simply type out a funny</a:t>
            </a:r>
          </a:p>
          <a:p>
            <a:r>
              <a:rPr lang="en-US" baseline="0" dirty="0" smtClean="0"/>
              <a:t>Comment in the chat section.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52112-2736-4B5A-93E2-796FD16C8A2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</a:t>
            </a:r>
            <a:r>
              <a:rPr lang="en-US" dirty="0" err="1" smtClean="0"/>
              <a:t>Snapchat</a:t>
            </a:r>
            <a:r>
              <a:rPr lang="en-US" dirty="0" smtClean="0"/>
              <a:t> is already a well-established</a:t>
            </a:r>
            <a:r>
              <a:rPr lang="en-US" baseline="0" dirty="0" smtClean="0"/>
              <a:t> social application, the need to develop</a:t>
            </a:r>
          </a:p>
          <a:p>
            <a:r>
              <a:rPr lang="en-US" baseline="0" dirty="0" smtClean="0"/>
              <a:t>A platform such as itself was eliminated. Instead, we wouldn’t have to worry about </a:t>
            </a:r>
          </a:p>
          <a:p>
            <a:r>
              <a:rPr lang="en-US" baseline="0" dirty="0" smtClean="0"/>
              <a:t>The many bugs and issues that could arise with a camera/social application. </a:t>
            </a:r>
          </a:p>
          <a:p>
            <a:r>
              <a:rPr lang="en-US" baseline="0" dirty="0" smtClean="0"/>
              <a:t>Best part of this idea was being able to find a </a:t>
            </a:r>
            <a:r>
              <a:rPr lang="en-US" baseline="0" dirty="0" err="1" smtClean="0"/>
              <a:t>Snapchat</a:t>
            </a:r>
            <a:r>
              <a:rPr lang="en-US" baseline="0" dirty="0" smtClean="0"/>
              <a:t> API (albeit unofficial and sketch)</a:t>
            </a:r>
          </a:p>
          <a:p>
            <a:r>
              <a:rPr lang="en-US" baseline="0" dirty="0" smtClean="0"/>
              <a:t>Within the first few minutes of trying to research this project.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Snapchat</a:t>
            </a:r>
            <a:r>
              <a:rPr lang="en-US" baseline="0" dirty="0" smtClean="0"/>
              <a:t> API link - https://github.com/mgp25/SC-API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52112-2736-4B5A-93E2-796FD16C8A2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Again, sorry for the graphics of this</a:t>
            </a:r>
            <a:r>
              <a:rPr lang="en-US" baseline="0" dirty="0" smtClean="0"/>
              <a:t> PP.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general steps to accomplishing this project were: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Set up a server that would allow users to input their </a:t>
            </a:r>
            <a:r>
              <a:rPr lang="en-US" baseline="0" dirty="0" err="1" smtClean="0"/>
              <a:t>Snapchat</a:t>
            </a:r>
            <a:r>
              <a:rPr lang="en-US" baseline="0" dirty="0" smtClean="0"/>
              <a:t> account and the</a:t>
            </a:r>
          </a:p>
          <a:p>
            <a:pPr marL="228600" indent="-228600">
              <a:buNone/>
            </a:pPr>
            <a:r>
              <a:rPr lang="en-US" baseline="0" dirty="0" smtClean="0"/>
              <a:t>	</a:t>
            </a:r>
            <a:r>
              <a:rPr lang="en-US" baseline="0" dirty="0" err="1" smtClean="0"/>
              <a:t>Snapchat</a:t>
            </a:r>
            <a:r>
              <a:rPr lang="en-US" baseline="0" dirty="0" smtClean="0"/>
              <a:t> accounts of their friends who want to play.</a:t>
            </a:r>
          </a:p>
          <a:p>
            <a:pPr marL="228600" indent="-228600">
              <a:buAutoNum type="arabicPeriod" startAt="2"/>
            </a:pPr>
            <a:r>
              <a:rPr lang="en-US" baseline="0" dirty="0" smtClean="0"/>
              <a:t>Send out to each player (using our official </a:t>
            </a:r>
            <a:r>
              <a:rPr lang="en-US" baseline="0" dirty="0" err="1" smtClean="0"/>
              <a:t>snapsvhumanity</a:t>
            </a:r>
            <a:r>
              <a:rPr lang="en-US" baseline="0" dirty="0" smtClean="0"/>
              <a:t> account) a snap that would ask players if they accepted the invitation to play</a:t>
            </a:r>
          </a:p>
          <a:p>
            <a:pPr marL="228600" indent="-228600">
              <a:buNone/>
            </a:pPr>
            <a:r>
              <a:rPr lang="en-US" baseline="0" dirty="0" smtClean="0"/>
              <a:t>	(achieved using Python and the </a:t>
            </a:r>
            <a:r>
              <a:rPr lang="en-US" baseline="0" dirty="0" err="1" smtClean="0"/>
              <a:t>Snapchat</a:t>
            </a:r>
            <a:r>
              <a:rPr lang="en-US" baseline="0" dirty="0" smtClean="0"/>
              <a:t> API)</a:t>
            </a:r>
          </a:p>
          <a:p>
            <a:pPr marL="228600" indent="-228600">
              <a:buAutoNum type="arabicPeriod" startAt="3"/>
            </a:pPr>
            <a:r>
              <a:rPr lang="en-US" baseline="0" dirty="0" smtClean="0"/>
              <a:t>Once we received the images back from every user, we would verify if they wanted to play</a:t>
            </a:r>
          </a:p>
          <a:p>
            <a:pPr marL="228600" indent="-228600">
              <a:buNone/>
            </a:pPr>
            <a:r>
              <a:rPr lang="en-US" baseline="0" dirty="0" smtClean="0"/>
              <a:t>	with </a:t>
            </a:r>
            <a:r>
              <a:rPr lang="en-US" baseline="0" dirty="0" err="1" smtClean="0"/>
              <a:t>OpenCV</a:t>
            </a:r>
            <a:r>
              <a:rPr lang="en-US" baseline="0" dirty="0" smtClean="0"/>
              <a:t> (computer visual graphics recognition library through Python).</a:t>
            </a:r>
          </a:p>
          <a:p>
            <a:pPr marL="228600" indent="-228600">
              <a:buAutoNum type="arabicPeriod" startAt="4"/>
            </a:pPr>
            <a:r>
              <a:rPr lang="en-US" baseline="0" dirty="0" smtClean="0"/>
              <a:t>Send out a randomized prompt to each user</a:t>
            </a:r>
          </a:p>
          <a:p>
            <a:pPr marL="228600" indent="-228600">
              <a:buAutoNum type="arabicPeriod" startAt="4"/>
            </a:pPr>
            <a:r>
              <a:rPr lang="en-US" baseline="0" dirty="0" smtClean="0"/>
              <a:t>Once each user has responded to the </a:t>
            </a:r>
            <a:r>
              <a:rPr lang="en-US" baseline="0" dirty="0" err="1" smtClean="0"/>
              <a:t>snapsvhumanity</a:t>
            </a:r>
            <a:r>
              <a:rPr lang="en-US" baseline="0" dirty="0" smtClean="0"/>
              <a:t> account, </a:t>
            </a:r>
            <a:r>
              <a:rPr lang="en-US" baseline="0" dirty="0" err="1" smtClean="0"/>
              <a:t>snapsvhumanity</a:t>
            </a:r>
            <a:r>
              <a:rPr lang="en-US" baseline="0" dirty="0" smtClean="0"/>
              <a:t> would send all of the responses</a:t>
            </a:r>
          </a:p>
          <a:p>
            <a:pPr marL="228600" indent="-228600">
              <a:buNone/>
            </a:pPr>
            <a:r>
              <a:rPr lang="en-US" baseline="0" dirty="0" smtClean="0"/>
              <a:t>	to the host player (player who entered the names on the server website), who would receive the responses</a:t>
            </a:r>
          </a:p>
          <a:p>
            <a:pPr marL="228600" indent="-228600">
              <a:buNone/>
            </a:pPr>
            <a:r>
              <a:rPr lang="en-US" baseline="0" dirty="0" smtClean="0"/>
              <a:t>	in an anonymous manner</a:t>
            </a:r>
          </a:p>
          <a:p>
            <a:pPr marL="228600" indent="-228600">
              <a:buAutoNum type="arabicPeriod" startAt="6"/>
            </a:pPr>
            <a:r>
              <a:rPr lang="en-US" baseline="0" dirty="0" smtClean="0"/>
              <a:t>Host will reply to </a:t>
            </a:r>
            <a:r>
              <a:rPr lang="en-US" baseline="0" dirty="0" err="1" smtClean="0"/>
              <a:t>snapsvhumanity</a:t>
            </a:r>
            <a:r>
              <a:rPr lang="en-US" baseline="0" dirty="0" smtClean="0"/>
              <a:t> and notify the account, which ‘card’ was the best</a:t>
            </a:r>
          </a:p>
          <a:p>
            <a:pPr marL="228600" indent="-228600">
              <a:buAutoNum type="arabicPeriod" startAt="6"/>
            </a:pPr>
            <a:r>
              <a:rPr lang="en-US" baseline="0" dirty="0" smtClean="0"/>
              <a:t>All users receive the winner’s snap</a:t>
            </a:r>
          </a:p>
          <a:p>
            <a:pPr marL="228600" indent="-228600">
              <a:buAutoNum type="arabicPeriod" startAt="6"/>
            </a:pPr>
            <a:r>
              <a:rPr lang="en-US" baseline="0" dirty="0" smtClean="0"/>
              <a:t>Game restarts and new host is picked randomly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52112-2736-4B5A-93E2-796FD16C8A2D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are some of the actual images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SnapsvHumanity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Left: The judge receives this snap to notify him/her of their position</a:t>
            </a:r>
          </a:p>
          <a:p>
            <a:r>
              <a:rPr lang="en-US" baseline="0" dirty="0" smtClean="0"/>
              <a:t>Right: Players are sent this snap to see if they want to play or not, a ‘##CONFIRM’ is needed from</a:t>
            </a:r>
          </a:p>
          <a:p>
            <a:r>
              <a:rPr lang="en-US" baseline="0" dirty="0" smtClean="0"/>
              <a:t>	each player in order for the round to start. </a:t>
            </a:r>
            <a:r>
              <a:rPr lang="en-US" baseline="0" dirty="0" err="1" smtClean="0"/>
              <a:t>OpenCV</a:t>
            </a:r>
            <a:r>
              <a:rPr lang="en-US" baseline="0" dirty="0" smtClean="0"/>
              <a:t> would recognize the comment</a:t>
            </a:r>
          </a:p>
          <a:p>
            <a:r>
              <a:rPr lang="en-US" baseline="0" dirty="0" smtClean="0"/>
              <a:t>	from players and process their responses.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52112-2736-4B5A-93E2-796FD16C8A2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Left: example of someone confirming</a:t>
            </a:r>
            <a:r>
              <a:rPr lang="en-US" baseline="0" dirty="0" smtClean="0"/>
              <a:t> to a round</a:t>
            </a:r>
          </a:p>
          <a:p>
            <a:r>
              <a:rPr lang="en-US" baseline="0" dirty="0" smtClean="0"/>
              <a:t>Right: example of a Cards Against Humanity card that a player would receive once the round starts.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52112-2736-4B5A-93E2-796FD16C8A2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Left: a sample response</a:t>
            </a:r>
            <a:r>
              <a:rPr lang="en-US" baseline="0" dirty="0" smtClean="0"/>
              <a:t> from a player (it’s not a very good response)</a:t>
            </a:r>
          </a:p>
          <a:p>
            <a:r>
              <a:rPr lang="en-US" baseline="0" dirty="0" smtClean="0"/>
              <a:t>Right: once all of the responses are returned, a winner is chosen by the host, who responds with</a:t>
            </a:r>
          </a:p>
          <a:p>
            <a:r>
              <a:rPr lang="en-US" baseline="0" dirty="0" smtClean="0"/>
              <a:t>	the winning number according to the snaps </a:t>
            </a:r>
            <a:r>
              <a:rPr lang="en-US" baseline="0" smtClean="0"/>
              <a:t>he/she receives in order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852112-2736-4B5A-93E2-796FD16C8A2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39D2-09BE-499E-8ED7-73D58C891327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B45-222C-45F9-B5EB-71BD0023F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39D2-09BE-499E-8ED7-73D58C891327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B45-222C-45F9-B5EB-71BD0023F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39D2-09BE-499E-8ED7-73D58C891327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B45-222C-45F9-B5EB-71BD0023F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39D2-09BE-499E-8ED7-73D58C891327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B45-222C-45F9-B5EB-71BD0023F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39D2-09BE-499E-8ED7-73D58C891327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B45-222C-45F9-B5EB-71BD0023F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39D2-09BE-499E-8ED7-73D58C891327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B45-222C-45F9-B5EB-71BD0023F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39D2-09BE-499E-8ED7-73D58C891327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B45-222C-45F9-B5EB-71BD0023F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39D2-09BE-499E-8ED7-73D58C891327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B45-222C-45F9-B5EB-71BD0023F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39D2-09BE-499E-8ED7-73D58C891327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B45-222C-45F9-B5EB-71BD0023F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39D2-09BE-499E-8ED7-73D58C891327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B45-222C-45F9-B5EB-71BD0023F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39D2-09BE-499E-8ED7-73D58C891327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0B45-222C-45F9-B5EB-71BD0023F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D39D2-09BE-499E-8ED7-73D58C891327}" type="datetimeFigureOut">
              <a:rPr lang="en-US" smtClean="0"/>
              <a:pPr/>
              <a:t>8/12/2015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0B45-222C-45F9-B5EB-71BD0023F1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F7F5A5"/>
          </a:solidFill>
          <a:ln>
            <a:solidFill>
              <a:srgbClr val="F7F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33800"/>
            <a:ext cx="7391400" cy="1752600"/>
          </a:xfrm>
          <a:solidFill>
            <a:schemeClr val="bg1">
              <a:alpha val="50000"/>
            </a:schemeClr>
          </a:solidFill>
        </p:spPr>
        <p:txBody>
          <a:bodyPr numCol="2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AM.CG PRO" pitchFamily="50" charset="0"/>
              </a:rPr>
              <a:t>Vasu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AM.CG PRO" pitchFamily="50" charset="0"/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DAM.CG PRO" pitchFamily="50" charset="0"/>
              </a:rPr>
              <a:t>Agrawal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DAM.CG PRO" pitchFamily="50" charset="0"/>
              </a:rPr>
              <a:t>         Fletcher Woodruff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DAM.CG PRO" pitchFamily="50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err="1" smtClean="0">
                <a:solidFill>
                  <a:schemeClr val="bg1"/>
                </a:solidFill>
                <a:latin typeface="ADAM.CG PRO" pitchFamily="50" charset="0"/>
              </a:rPr>
              <a:t>Atulya</a:t>
            </a:r>
            <a:r>
              <a:rPr lang="en-US" sz="2400" dirty="0" smtClean="0">
                <a:solidFill>
                  <a:schemeClr val="bg1"/>
                </a:solidFill>
                <a:latin typeface="ADAM.CG PRO" pitchFamily="50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ADAM.CG PRO" pitchFamily="50" charset="0"/>
              </a:rPr>
              <a:t>Ravishankar</a:t>
            </a:r>
            <a:r>
              <a:rPr lang="en-US" sz="2400" dirty="0" smtClean="0">
                <a:solidFill>
                  <a:schemeClr val="bg1"/>
                </a:solidFill>
                <a:latin typeface="ADAM.CG PRO" pitchFamily="50" charset="0"/>
              </a:rPr>
              <a:t> Danielle </a:t>
            </a:r>
            <a:r>
              <a:rPr lang="en-US" sz="2400" dirty="0" err="1" smtClean="0">
                <a:solidFill>
                  <a:schemeClr val="bg1"/>
                </a:solidFill>
                <a:latin typeface="ADAM.CG PRO" pitchFamily="50" charset="0"/>
              </a:rPr>
              <a:t>Hu</a:t>
            </a:r>
            <a:endParaRPr lang="en-US" sz="2400" dirty="0">
              <a:solidFill>
                <a:schemeClr val="bg1"/>
              </a:solidFill>
              <a:latin typeface="ADAM.CG PRO" pitchFamily="50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85800" y="1066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ngdon" pitchFamily="50" charset="0"/>
                <a:ea typeface="+mj-ea"/>
                <a:cs typeface="+mj-cs"/>
              </a:rPr>
              <a:t>snaps</a:t>
            </a:r>
            <a:r>
              <a:rPr kumimoji="0" lang="en-US" sz="6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ngdon" pitchFamily="50" charset="0"/>
                <a:ea typeface="+mj-ea"/>
                <a:cs typeface="+mj-cs"/>
              </a:rPr>
              <a:t> </a:t>
            </a:r>
            <a:r>
              <a:rPr lang="en-US" sz="6000" dirty="0" smtClean="0">
                <a:latin typeface="Langdon" pitchFamily="50" charset="0"/>
                <a:ea typeface="+mj-ea"/>
                <a:cs typeface="+mj-cs"/>
              </a:rPr>
              <a:t>v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ngdon" pitchFamily="50" charset="0"/>
                <a:ea typeface="+mj-ea"/>
                <a:cs typeface="+mj-cs"/>
              </a:rPr>
              <a:t> 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Langdon" pitchFamily="50" charset="0"/>
                <a:ea typeface="+mj-ea"/>
                <a:cs typeface="+mj-cs"/>
              </a:rPr>
              <a:t>s.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ngdon" pitchFamily="50" charset="0"/>
                <a:ea typeface="+mj-ea"/>
                <a:cs typeface="+mj-cs"/>
              </a:rPr>
              <a:t>  </a:t>
            </a:r>
            <a:r>
              <a:rPr kumimoji="0" lang="en-US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angdon" pitchFamily="50" charset="0"/>
                <a:ea typeface="+mj-ea"/>
                <a:cs typeface="+mj-cs"/>
              </a:rPr>
              <a:t>humanity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Langdon" pitchFamily="50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7F5A5"/>
          </a:solidFill>
          <a:ln>
            <a:solidFill>
              <a:srgbClr val="F7F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Langdon" pitchFamily="50" charset="0"/>
              </a:rPr>
              <a:t>INSPRATION</a:t>
            </a:r>
            <a:endParaRPr lang="en-US" dirty="0">
              <a:solidFill>
                <a:schemeClr val="bg1"/>
              </a:solidFill>
              <a:latin typeface="Langdon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endParaRPr lang="en-US" dirty="0">
              <a:latin typeface="ADAM.CG PRO" pitchFamily="50" charset="0"/>
            </a:endParaRPr>
          </a:p>
        </p:txBody>
      </p:sp>
      <p:pic>
        <p:nvPicPr>
          <p:cNvPr id="1026" name="Picture 2" descr="http://rack.3.mshcdn.com/media/ZgkyMDEzLzEwLzI1LzVjL1NuYXBjaGF0ZmxhLjU5MGYyLmpwZwpwCXRodW1iCTk1MHg1MzQjCmUJanBn/eee5463c/2a4/Snapchat-flashy-featur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590800"/>
            <a:ext cx="4439649" cy="2495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solidFill>
            <a:srgbClr val="F7F5A5"/>
          </a:solidFill>
          <a:ln>
            <a:solidFill>
              <a:srgbClr val="F7F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7F5A5"/>
          </a:solidFill>
          <a:ln>
            <a:solidFill>
              <a:srgbClr val="F7F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Langdon" pitchFamily="50" charset="0"/>
              </a:rPr>
              <a:t>IDEA</a:t>
            </a:r>
            <a:endParaRPr lang="en-US" dirty="0">
              <a:solidFill>
                <a:schemeClr val="tx1"/>
              </a:solidFill>
              <a:latin typeface="Langdon" pitchFamily="50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0" y="1828800"/>
            <a:ext cx="8229600" cy="4648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8" name="Picture 4" descr="http://ecx.images-amazon.com/images/I/41164wOO6ZL.jpg"/>
          <p:cNvPicPr>
            <a:picLocks noChangeAspect="1" noChangeArrowheads="1"/>
          </p:cNvPicPr>
          <p:nvPr/>
        </p:nvPicPr>
        <p:blipFill>
          <a:blip r:embed="rId3" cstate="print">
            <a:lum contrast="20000"/>
          </a:blip>
          <a:srcRect/>
          <a:stretch>
            <a:fillRect/>
          </a:stretch>
        </p:blipFill>
        <p:spPr bwMode="auto">
          <a:xfrm>
            <a:off x="1600200" y="2209800"/>
            <a:ext cx="5867400" cy="38959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p2e.mobi/wp-content/uploads/snapchat-logo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60866" y="852487"/>
            <a:ext cx="9457266" cy="53197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304800"/>
            <a:ext cx="8229600" cy="1143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latin typeface="Langdon" pitchFamily="50" charset="0"/>
              </a:rPr>
              <a:t>HOW DID WE DO IT?</a:t>
            </a:r>
            <a:endParaRPr lang="en-US" sz="5400" dirty="0">
              <a:latin typeface="Langdon" pitchFamily="50" charset="0"/>
            </a:endParaRPr>
          </a:p>
        </p:txBody>
      </p:sp>
      <p:pic>
        <p:nvPicPr>
          <p:cNvPr id="17412" name="Picture 4" descr="http://farmwars.info/wp-content/uploads/2014/08/broken-chai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4800"/>
            <a:ext cx="3657600" cy="2743200"/>
          </a:xfrm>
          <a:prstGeom prst="rect">
            <a:avLst/>
          </a:prstGeom>
          <a:noFill/>
        </p:spPr>
      </p:pic>
      <p:pic>
        <p:nvPicPr>
          <p:cNvPr id="17414" name="Picture 6" descr="https://spaceyeezus.files.wordpress.com/2014/10/snapchat-logo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905000"/>
            <a:ext cx="2351315" cy="137160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1524000" y="3276600"/>
            <a:ext cx="609600" cy="1981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19400" y="2514600"/>
            <a:ext cx="17526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0" y="1905000"/>
            <a:ext cx="20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AM.CG PRO" pitchFamily="50" charset="0"/>
              </a:rPr>
              <a:t>Multiplatform</a:t>
            </a:r>
            <a:endParaRPr lang="en-US" dirty="0">
              <a:latin typeface="ADAM.CG PRO" pitchFamily="50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53000" y="2286000"/>
            <a:ext cx="318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AM.CG PRO" pitchFamily="50" charset="0"/>
              </a:rPr>
              <a:t>Large database of users</a:t>
            </a:r>
            <a:endParaRPr lang="en-US" dirty="0">
              <a:latin typeface="ADAM.CG PRO" pitchFamily="50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53000" y="2667000"/>
            <a:ext cx="208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DAM.CG PRO" pitchFamily="50" charset="0"/>
              </a:rPr>
              <a:t>Semi-accessible</a:t>
            </a:r>
            <a:endParaRPr lang="en-US" dirty="0">
              <a:latin typeface="ADAM.CG PRO" pitchFamily="50" charset="0"/>
            </a:endParaRPr>
          </a:p>
        </p:txBody>
      </p:sp>
      <p:pic>
        <p:nvPicPr>
          <p:cNvPr id="17416" name="Picture 8" descr="http://www.netgains.org/wp-content/uploads/2013/07/Web-Development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0" y="3962400"/>
            <a:ext cx="2438400" cy="2357290"/>
          </a:xfrm>
          <a:prstGeom prst="rect">
            <a:avLst/>
          </a:prstGeom>
          <a:noFill/>
        </p:spPr>
      </p:pic>
      <p:pic>
        <p:nvPicPr>
          <p:cNvPr id="17418" name="Picture 10" descr="http://groveland.spps.org/uploads/cell-phone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72200" y="3886200"/>
            <a:ext cx="2389790" cy="2310130"/>
          </a:xfrm>
          <a:prstGeom prst="rect">
            <a:avLst/>
          </a:prstGeom>
          <a:noFill/>
        </p:spPr>
      </p:pic>
      <p:cxnSp>
        <p:nvCxnSpPr>
          <p:cNvPr id="17" name="Straight Arrow Connector 16"/>
          <p:cNvCxnSpPr/>
          <p:nvPr/>
        </p:nvCxnSpPr>
        <p:spPr>
          <a:xfrm>
            <a:off x="6553200" y="3276600"/>
            <a:ext cx="457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029200" y="3200400"/>
            <a:ext cx="30480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7F5A5"/>
          </a:solidFill>
          <a:ln>
            <a:solidFill>
              <a:srgbClr val="F7F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 descr="C:\Users\Danielle\Downloads\10961686_928128913873355_1759446153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81000"/>
            <a:ext cx="3429000" cy="6096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7" name="Picture 1" descr="C:\Users\Danielle\Downloads\10966826_928128893873357_1941430583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381000"/>
            <a:ext cx="3429000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7F5A5"/>
          </a:solidFill>
          <a:ln>
            <a:solidFill>
              <a:srgbClr val="F7F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 descr="C:\Users\Danielle\Downloads\10836623_928128887206691_1327624330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81000"/>
            <a:ext cx="3429000" cy="6096000"/>
          </a:xfrm>
          <a:prstGeom prst="rect">
            <a:avLst/>
          </a:prstGeom>
          <a:noFill/>
        </p:spPr>
      </p:pic>
      <p:pic>
        <p:nvPicPr>
          <p:cNvPr id="8" name="Picture 2" descr="C:\Users\Danielle\Downloads\10967909_928128903873356_1906787779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81000"/>
            <a:ext cx="3429000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7F5A5"/>
          </a:solidFill>
          <a:ln>
            <a:solidFill>
              <a:srgbClr val="F7F5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3" name="Picture 3" descr="C:\Users\Danielle\Downloads\10965337_928128877206692_1862541877_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04800"/>
            <a:ext cx="3429000" cy="6096000"/>
          </a:xfrm>
          <a:prstGeom prst="rect">
            <a:avLst/>
          </a:prstGeom>
          <a:noFill/>
        </p:spPr>
      </p:pic>
      <p:pic>
        <p:nvPicPr>
          <p:cNvPr id="7" name="Picture 3" descr="C:\Users\Danielle\Downloads\10984941_928128867206693_1739646453_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304800"/>
            <a:ext cx="3429000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528</Words>
  <Application>Microsoft Office PowerPoint</Application>
  <PresentationFormat>On-screen Show (4:3)</PresentationFormat>
  <Paragraphs>68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INSPRATION</vt:lpstr>
      <vt:lpstr>IDEA</vt:lpstr>
      <vt:lpstr>Slide 4</vt:lpstr>
      <vt:lpstr>Slide 5</vt:lpstr>
      <vt:lpstr>Slide 6</vt:lpstr>
      <vt:lpstr>Slide 7</vt:lpstr>
      <vt:lpstr>Slide 8</vt:lpstr>
    </vt:vector>
  </TitlesOfParts>
  <Company>Windows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Snapchat  V s.  Humanity</dc:title>
  <dc:creator>Danielle Hu</dc:creator>
  <cp:lastModifiedBy>Danielle Hu</cp:lastModifiedBy>
  <cp:revision>48</cp:revision>
  <dcterms:created xsi:type="dcterms:W3CDTF">2015-02-07T22:05:17Z</dcterms:created>
  <dcterms:modified xsi:type="dcterms:W3CDTF">2015-08-13T04:39:42Z</dcterms:modified>
</cp:coreProperties>
</file>