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2" r:id="rId4"/>
    <p:sldId id="306" r:id="rId5"/>
    <p:sldId id="330" r:id="rId6"/>
    <p:sldId id="335" r:id="rId7"/>
    <p:sldId id="336" r:id="rId8"/>
    <p:sldId id="337" r:id="rId9"/>
    <p:sldId id="331" r:id="rId10"/>
    <p:sldId id="271" r:id="rId11"/>
    <p:sldId id="327" r:id="rId12"/>
    <p:sldId id="328" r:id="rId13"/>
    <p:sldId id="329" r:id="rId14"/>
    <p:sldId id="340" r:id="rId15"/>
    <p:sldId id="324" r:id="rId16"/>
    <p:sldId id="274" r:id="rId17"/>
    <p:sldId id="338" r:id="rId18"/>
    <p:sldId id="341" r:id="rId19"/>
    <p:sldId id="342" r:id="rId20"/>
    <p:sldId id="343" r:id="rId21"/>
    <p:sldId id="339" r:id="rId22"/>
    <p:sldId id="308" r:id="rId23"/>
    <p:sldId id="344" r:id="rId24"/>
    <p:sldId id="310" r:id="rId25"/>
    <p:sldId id="3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e Kurtin" initials="DK" lastIdx="1" clrIdx="0">
    <p:extLst>
      <p:ext uri="{19B8F6BF-5375-455C-9EA6-DF929625EA0E}">
        <p15:presenceInfo xmlns:p15="http://schemas.microsoft.com/office/powerpoint/2012/main" userId="9c3d3350ac1afd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FAE3-56E5-42F0-A038-172C0A97F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9A85-CA26-4E89-9B26-9D0B05774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975A-E6D6-44F3-9E34-D1ACC541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DBBC-9426-443D-B83D-14CFAA5B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5D93-8D3A-4612-A058-BC227FDB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38B6-3A49-4FFD-AED7-6668081B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67347-6443-42D7-A82C-770F073BF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DF0D-5C31-47B3-9796-86B18B7E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71EE-41F3-4321-8706-BE159C63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A992-B33C-4F27-81A6-CEA0163A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9F829-1ED4-4DD1-BDBF-1B608337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EB755-F1B5-411C-A3A6-B94EE329D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A2A2-75C6-4A4E-A5AA-2C027FEF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1A6E-7F90-485C-9C03-82CD8EE0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0036-F704-494C-B605-7286A20D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C6EF-F77D-4DD8-8536-F6B7F50E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2630-3650-4B11-901F-DFFADDFC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2829-FA99-4B83-86D0-42A07F24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89C0-F1FB-4C59-835B-2DD7B3C8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5860-9A90-4B8C-8B1F-51A7C1C8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2A4E-FDBE-4F3A-93A9-CA51D402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CBBC-74BA-4080-A629-2C3895EC1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BFDAA-1407-4D0F-8663-C803CFB7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6EAED-887B-4AA6-B45D-60DAF818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D27E-046B-479C-9ED4-F5EEDDBC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5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A237-8361-4342-A9D8-44ECF87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8DF-6C6A-487D-A539-E357CA21D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C2C72-739A-4FF2-9C19-905D38578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C012-6CA4-4DCE-A0E5-CB6613D4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223EF-92E3-4F02-AFE9-9594F02B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E59D1-8CBD-4C53-BBCF-A0AB373C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2921-1260-4A87-9289-779392CE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7B6B-4D1F-4D7E-90E6-F72AE4F4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640AC-E6FA-4BAB-9223-73149D866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82A7F-A9CF-40CD-A42E-A7EF69B18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CE0E6-BFDD-4499-8598-555911DF3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61D33-6184-490C-94B3-411C6A0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51540-6ADB-4DF1-B0A5-E04DFF99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96BDD-5B9B-45F6-AE61-4349AD04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9C3E-3A96-4AFF-A578-6920F8C5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DA3E2-42B8-4BAF-B3C6-C50F6732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B2501-987D-469A-B3D2-DBBE2D6A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45EE4-B3AE-4CE2-A5C7-F89E3E8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58EB8-45EC-43CF-8246-95A53E64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2C3EF-1BAC-44A0-A70B-81BD536C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FF9DA-0634-4E9A-941B-05ED21A4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C5EB-B807-4FEF-ACB3-4F5C49A3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89F1-C9BC-434A-A982-E1F7B24D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852C2-DCF3-48CC-BA36-C2462E19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98DD-CF14-4EC1-B079-C862EBC3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EC943-0EF9-4A33-A777-5E59F391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2E310-7FB5-47D4-91A7-86592C6F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B20C-EA21-4BBA-853E-840A6B97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EC51C-15C4-4793-862C-3F1B9DCB4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D8446-2EEF-4D4C-9745-8FBF2EF54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B588B-A659-475B-8837-A3C465D0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169A-153C-47DC-A6E1-E3CE6E05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30128-1C49-46B6-A3E2-C730064B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2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BEA34-EA22-4053-9D6A-0C2617A9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4E61-0393-4F32-AD3D-64E0F3CF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AED1-D81B-47E8-93DC-95018BC69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5C24C-EE00-4B4C-93CF-4041992EC0F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7F98-FE8E-46FE-BAFE-B1EA3B90C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0B2F-75E1-469E-9B22-0DF6F35F6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9C86-475D-4242-88E0-A8CE24BE9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FDF7C1-2B0A-42BC-9481-04028B0C9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48779"/>
            <a:ext cx="9208957" cy="3128546"/>
          </a:xfrm>
        </p:spPr>
        <p:txBody>
          <a:bodyPr>
            <a:normAutofit lnSpcReduction="10000"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TASK SWITCHING PARADIGM</a:t>
            </a:r>
          </a:p>
          <a:p>
            <a:endParaRPr lang="en-US" dirty="0"/>
          </a:p>
          <a:p>
            <a:r>
              <a:rPr lang="en-US" i="1" dirty="0"/>
              <a:t>This PowerPoint may provide some help visualizing the paradigm described in the Word document.</a:t>
            </a:r>
          </a:p>
        </p:txBody>
      </p:sp>
    </p:spTree>
    <p:extLst>
      <p:ext uri="{BB962C8B-B14F-4D97-AF65-F5344CB8AC3E}">
        <p14:creationId xmlns:p14="http://schemas.microsoft.com/office/powerpoint/2010/main" val="42211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B7E689-2ECE-4D80-ABB9-550337F5DB98}"/>
              </a:ext>
            </a:extLst>
          </p:cNvPr>
          <p:cNvSpPr txBox="1"/>
          <p:nvPr/>
        </p:nvSpPr>
        <p:spPr>
          <a:xfrm>
            <a:off x="2251010" y="2305615"/>
            <a:ext cx="7689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Task:</a:t>
            </a:r>
          </a:p>
          <a:p>
            <a:pPr algn="ctr"/>
            <a:r>
              <a:rPr lang="en-US" sz="7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Span</a:t>
            </a:r>
          </a:p>
        </p:txBody>
      </p:sp>
    </p:spTree>
    <p:extLst>
      <p:ext uri="{BB962C8B-B14F-4D97-AF65-F5344CB8AC3E}">
        <p14:creationId xmlns:p14="http://schemas.microsoft.com/office/powerpoint/2010/main" val="158423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CFF361-3760-42B3-807F-09F1A51BC55B}"/>
              </a:ext>
            </a:extLst>
          </p:cNvPr>
          <p:cNvGrpSpPr/>
          <p:nvPr/>
        </p:nvGrpSpPr>
        <p:grpSpPr>
          <a:xfrm>
            <a:off x="815714" y="1332554"/>
            <a:ext cx="1189221" cy="1046390"/>
            <a:chOff x="560884" y="1315387"/>
            <a:chExt cx="1176718" cy="10635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1FA020-FBCF-4187-B3DA-C56F97A52A56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9B4C7A-DE3B-4E2F-B084-99523E4E5577}"/>
                </a:ext>
              </a:extLst>
            </p:cNvPr>
            <p:cNvSpPr/>
            <p:nvPr/>
          </p:nvSpPr>
          <p:spPr>
            <a:xfrm>
              <a:off x="890364" y="1436969"/>
              <a:ext cx="50526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78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4296D4-2DBE-42EE-A26B-10C62F5DFA31}"/>
              </a:ext>
            </a:extLst>
          </p:cNvPr>
          <p:cNvGrpSpPr/>
          <p:nvPr/>
        </p:nvGrpSpPr>
        <p:grpSpPr>
          <a:xfrm>
            <a:off x="1992439" y="2378943"/>
            <a:ext cx="1154241" cy="1031401"/>
            <a:chOff x="560884" y="1315387"/>
            <a:chExt cx="1176718" cy="10635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D927CC-D91A-4BD6-85DF-BF0FF2AA6FEE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9FD711-70EC-4515-A791-8E6C051F2D7D}"/>
                </a:ext>
              </a:extLst>
            </p:cNvPr>
            <p:cNvSpPr/>
            <p:nvPr/>
          </p:nvSpPr>
          <p:spPr>
            <a:xfrm>
              <a:off x="890364" y="1436969"/>
              <a:ext cx="50526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40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228F17-BF56-48B6-9423-E4E13770A076}"/>
              </a:ext>
            </a:extLst>
          </p:cNvPr>
          <p:cNvGrpSpPr/>
          <p:nvPr/>
        </p:nvGrpSpPr>
        <p:grpSpPr>
          <a:xfrm>
            <a:off x="3146688" y="3425335"/>
            <a:ext cx="1169238" cy="1051137"/>
            <a:chOff x="560884" y="1315387"/>
            <a:chExt cx="1176718" cy="10635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87402A-F802-4B54-BA9F-A07D3D164AAB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09D96D-80A0-4D1A-A701-3302C74DEA5B}"/>
                </a:ext>
              </a:extLst>
            </p:cNvPr>
            <p:cNvSpPr/>
            <p:nvPr/>
          </p:nvSpPr>
          <p:spPr>
            <a:xfrm>
              <a:off x="890364" y="1436969"/>
              <a:ext cx="50526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18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228F17-BF56-48B6-9423-E4E13770A076}"/>
              </a:ext>
            </a:extLst>
          </p:cNvPr>
          <p:cNvGrpSpPr/>
          <p:nvPr/>
        </p:nvGrpSpPr>
        <p:grpSpPr>
          <a:xfrm>
            <a:off x="4335903" y="4446901"/>
            <a:ext cx="1134271" cy="1051137"/>
            <a:chOff x="560884" y="1315387"/>
            <a:chExt cx="1176718" cy="10635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87402A-F802-4B54-BA9F-A07D3D164AAB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09D96D-80A0-4D1A-A701-3302C74DEA5B}"/>
                </a:ext>
              </a:extLst>
            </p:cNvPr>
            <p:cNvSpPr/>
            <p:nvPr/>
          </p:nvSpPr>
          <p:spPr>
            <a:xfrm>
              <a:off x="890364" y="1436969"/>
              <a:ext cx="50526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27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D44A553-B9E7-44FD-AFF2-FC94CB098C9E}"/>
              </a:ext>
            </a:extLst>
          </p:cNvPr>
          <p:cNvGrpSpPr/>
          <p:nvPr/>
        </p:nvGrpSpPr>
        <p:grpSpPr>
          <a:xfrm>
            <a:off x="8105935" y="-16201"/>
            <a:ext cx="2330966" cy="2129793"/>
            <a:chOff x="8105935" y="-16201"/>
            <a:chExt cx="2330966" cy="21297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0C4A72-A44A-4B33-ABE1-560D19287B19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D9D209-3111-4EBC-8A65-57F153B2E67E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5A551E-F511-4CF1-85C4-A8E7FEB18A98}"/>
                </a:ext>
              </a:extLst>
            </p:cNvPr>
            <p:cNvCxnSpPr>
              <a:cxnSpLocks/>
              <a:stCxn id="17" idx="1"/>
              <a:endCxn id="1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342BD6-0674-45BC-AD0A-92ACFE7C259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B26381-9731-4235-8604-26A116F10B45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5719-0A6B-4BBC-B7B8-8639D12C07EB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8C408A-0684-45F6-AC1C-16AE31BC7EB4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A7673A-FD13-4E68-8D47-5FA706C07CFA}"/>
              </a:ext>
            </a:extLst>
          </p:cNvPr>
          <p:cNvGrpSpPr/>
          <p:nvPr/>
        </p:nvGrpSpPr>
        <p:grpSpPr>
          <a:xfrm>
            <a:off x="8105933" y="4752508"/>
            <a:ext cx="2330966" cy="2129793"/>
            <a:chOff x="8105935" y="-16201"/>
            <a:chExt cx="2330966" cy="212979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63B6F4-1C27-4B59-8239-BCC05B15133C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F0E27-8015-4637-A251-DA306272A81B}"/>
                </a:ext>
              </a:extLst>
            </p:cNvPr>
            <p:cNvCxnSpPr>
              <a:stCxn id="31" idx="0"/>
              <a:endCxn id="31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6A79D4-ABA8-46B1-B02C-937352D6B4FD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46CD43-54C8-4CBB-B994-30DCFDC5D1A3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04EA1F-645C-4B55-AEE7-92BF43F4EF3B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C8688E-B93B-406E-8DBA-F5075B3955C0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A84A6F8-980F-4E56-A1DC-FFF050972538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F770-BAD7-49E3-89B4-5BFE3F68EA23}"/>
              </a:ext>
            </a:extLst>
          </p:cNvPr>
          <p:cNvGrpSpPr/>
          <p:nvPr/>
        </p:nvGrpSpPr>
        <p:grpSpPr>
          <a:xfrm>
            <a:off x="8105932" y="2378443"/>
            <a:ext cx="2330966" cy="2129793"/>
            <a:chOff x="8105935" y="-16201"/>
            <a:chExt cx="2330966" cy="212979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53A9EE-FC2C-45A7-AC2B-7569917147AA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D23A2E-E9C6-4C47-8727-00BDD39FF26C}"/>
                </a:ext>
              </a:extLst>
            </p:cNvPr>
            <p:cNvCxnSpPr>
              <a:stCxn id="39" idx="0"/>
              <a:endCxn id="39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D84ED4-4DCC-4AA0-A980-2F9895B2FFA1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9916B2-A099-48C9-AC9D-3C1D4D958DD7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5E0F42-E802-4D75-BEB9-6F53F25F2F0B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A751A-9640-4F2A-AB93-1F95239A2347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9D97B2-C713-4D41-B4C8-29E6529E6437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9A5BA2-4AB4-44DA-8CC9-5E146BAC2438}"/>
              </a:ext>
            </a:extLst>
          </p:cNvPr>
          <p:cNvGrpSpPr/>
          <p:nvPr/>
        </p:nvGrpSpPr>
        <p:grpSpPr>
          <a:xfrm>
            <a:off x="8105932" y="-5031"/>
            <a:ext cx="570877" cy="519694"/>
            <a:chOff x="3971796" y="614118"/>
            <a:chExt cx="916545" cy="69460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01803F0-A611-4956-AE47-731A230056DA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5A579F-0D27-4C3C-8923-E501A9DD9616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7C5DC6-AF7B-4036-A787-5DB8E65E4B96}"/>
              </a:ext>
            </a:extLst>
          </p:cNvPr>
          <p:cNvGrpSpPr/>
          <p:nvPr/>
        </p:nvGrpSpPr>
        <p:grpSpPr>
          <a:xfrm>
            <a:off x="8692229" y="522761"/>
            <a:ext cx="570877" cy="519694"/>
            <a:chOff x="3971796" y="614118"/>
            <a:chExt cx="916545" cy="6946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718FD5E-A4D2-4E58-ABC0-B0139EA23D84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96624A-D5FD-45FC-AB86-3B833EC24D12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693606-6807-4A8F-B81B-2408F842A6CE}"/>
              </a:ext>
            </a:extLst>
          </p:cNvPr>
          <p:cNvGrpSpPr/>
          <p:nvPr/>
        </p:nvGrpSpPr>
        <p:grpSpPr>
          <a:xfrm>
            <a:off x="9283281" y="1046723"/>
            <a:ext cx="570877" cy="519694"/>
            <a:chOff x="3971796" y="614118"/>
            <a:chExt cx="916545" cy="6946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2FB29F-FC57-44CD-85C0-FA70B5840362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E1EF6F-FC0E-4297-9322-C4F02F9F94BE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9C13D6-7514-4FC7-BC75-6FE0AFABA9EA}"/>
              </a:ext>
            </a:extLst>
          </p:cNvPr>
          <p:cNvGrpSpPr/>
          <p:nvPr/>
        </p:nvGrpSpPr>
        <p:grpSpPr>
          <a:xfrm>
            <a:off x="8123417" y="2380650"/>
            <a:ext cx="570877" cy="519694"/>
            <a:chOff x="3971796" y="614118"/>
            <a:chExt cx="916545" cy="69460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57D8D5-C800-424B-A6B3-ABEDE5ADAA5D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AA2585-641B-47FC-AE50-172F8851AB30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5F89DFC-4EA5-458A-A252-D3D7C5DB42F5}"/>
              </a:ext>
            </a:extLst>
          </p:cNvPr>
          <p:cNvGrpSpPr/>
          <p:nvPr/>
        </p:nvGrpSpPr>
        <p:grpSpPr>
          <a:xfrm>
            <a:off x="8697415" y="2908374"/>
            <a:ext cx="570877" cy="519694"/>
            <a:chOff x="3971796" y="614118"/>
            <a:chExt cx="916545" cy="694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EC58DD8-F563-4077-88F5-36D02FBA79EC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CD3F7F0-761F-44F5-85FE-8DE14CC69ADD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BD9A6BA-9A85-4E02-8CAC-5AF45579806C}"/>
              </a:ext>
            </a:extLst>
          </p:cNvPr>
          <p:cNvGrpSpPr/>
          <p:nvPr/>
        </p:nvGrpSpPr>
        <p:grpSpPr>
          <a:xfrm>
            <a:off x="8128417" y="3449948"/>
            <a:ext cx="570877" cy="519694"/>
            <a:chOff x="3971796" y="614118"/>
            <a:chExt cx="916545" cy="69460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5A4476-1D63-4FD9-93FD-869174B1BD6B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177112-ABDA-440A-A05C-AEDCF00D0C97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70C2E6-4C15-4683-9DF9-3B533CAD7E66}"/>
              </a:ext>
            </a:extLst>
          </p:cNvPr>
          <p:cNvGrpSpPr/>
          <p:nvPr/>
        </p:nvGrpSpPr>
        <p:grpSpPr>
          <a:xfrm>
            <a:off x="9279533" y="5815545"/>
            <a:ext cx="570877" cy="519694"/>
            <a:chOff x="3971796" y="614118"/>
            <a:chExt cx="916545" cy="69460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73CA2B-0088-4AA4-A5B9-10A5DE73016F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3214793-AE9E-40A1-9087-2694F7EE107F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BACE9D6-2176-4D56-823F-E87302E83364}"/>
              </a:ext>
            </a:extLst>
          </p:cNvPr>
          <p:cNvGrpSpPr/>
          <p:nvPr/>
        </p:nvGrpSpPr>
        <p:grpSpPr>
          <a:xfrm>
            <a:off x="8112173" y="4769003"/>
            <a:ext cx="570877" cy="519694"/>
            <a:chOff x="3971796" y="614118"/>
            <a:chExt cx="916545" cy="69460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265591-4E70-4E0E-977C-D627D24F9F55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82B880-BDED-45D0-8644-EA0C2E30D75A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2B817B-F9DE-4751-A55F-EE6F5C4EC8A4}"/>
              </a:ext>
            </a:extLst>
          </p:cNvPr>
          <p:cNvGrpSpPr/>
          <p:nvPr/>
        </p:nvGrpSpPr>
        <p:grpSpPr>
          <a:xfrm>
            <a:off x="9848539" y="6355815"/>
            <a:ext cx="570877" cy="519694"/>
            <a:chOff x="3971796" y="614118"/>
            <a:chExt cx="916545" cy="69460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F854304-2BF4-49B5-8036-3826A2D15F6E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69E785A-495E-4E1E-B0F8-86590C58BFE9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192B70-4B89-45C8-9BB5-EAF38D59B8CE}"/>
              </a:ext>
            </a:extLst>
          </p:cNvPr>
          <p:cNvGrpSpPr/>
          <p:nvPr/>
        </p:nvGrpSpPr>
        <p:grpSpPr>
          <a:xfrm>
            <a:off x="9859779" y="1588924"/>
            <a:ext cx="570877" cy="519694"/>
            <a:chOff x="3971796" y="614118"/>
            <a:chExt cx="916545" cy="694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CA1887C-4910-4E39-99C1-323CD5D2081C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F1D04B9-214C-45CA-B0AE-7E7ABC9554FA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3212AF0-E618-4ABE-A9FB-FA856EE2DF06}"/>
              </a:ext>
            </a:extLst>
          </p:cNvPr>
          <p:cNvGrpSpPr/>
          <p:nvPr/>
        </p:nvGrpSpPr>
        <p:grpSpPr>
          <a:xfrm>
            <a:off x="9852905" y="3987916"/>
            <a:ext cx="570877" cy="519694"/>
            <a:chOff x="3971796" y="614118"/>
            <a:chExt cx="916545" cy="69460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D42971-396A-4892-946A-19636BE7CBB4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2FE16E2-737F-4995-99FC-AD2420C57945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4F268AB-E260-4910-A6FD-44AE7FEC0697}"/>
              </a:ext>
            </a:extLst>
          </p:cNvPr>
          <p:cNvGrpSpPr/>
          <p:nvPr/>
        </p:nvGrpSpPr>
        <p:grpSpPr>
          <a:xfrm>
            <a:off x="9862802" y="5816154"/>
            <a:ext cx="570877" cy="519694"/>
            <a:chOff x="3971796" y="614118"/>
            <a:chExt cx="916545" cy="69460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F7EBF53-148C-4102-B734-04D0E23BDA63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3AE522B-665E-4DE8-9491-4A436286765A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7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B7E689-2ECE-4D80-ABB9-550337F5DB98}"/>
              </a:ext>
            </a:extLst>
          </p:cNvPr>
          <p:cNvSpPr txBox="1"/>
          <p:nvPr/>
        </p:nvSpPr>
        <p:spPr>
          <a:xfrm>
            <a:off x="2611016" y="2305615"/>
            <a:ext cx="6969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Task:</a:t>
            </a:r>
          </a:p>
          <a:p>
            <a:pPr algn="ctr"/>
            <a:r>
              <a:rPr lang="en-US" sz="7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Rotation</a:t>
            </a:r>
          </a:p>
        </p:txBody>
      </p:sp>
    </p:spTree>
    <p:extLst>
      <p:ext uri="{BB962C8B-B14F-4D97-AF65-F5344CB8AC3E}">
        <p14:creationId xmlns:p14="http://schemas.microsoft.com/office/powerpoint/2010/main" val="393815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9ABDC2-39C6-482C-88AD-F83B36A4649C}"/>
              </a:ext>
            </a:extLst>
          </p:cNvPr>
          <p:cNvGrpSpPr/>
          <p:nvPr/>
        </p:nvGrpSpPr>
        <p:grpSpPr>
          <a:xfrm>
            <a:off x="3166666" y="1327806"/>
            <a:ext cx="1169238" cy="1051137"/>
            <a:chOff x="560884" y="1315387"/>
            <a:chExt cx="1176718" cy="10635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771842-AFB9-4641-B921-66CDB96AACB4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240B01-36EB-4474-916C-687B7ED867B7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29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9ABDC2-39C6-482C-88AD-F83B36A4649C}"/>
              </a:ext>
            </a:extLst>
          </p:cNvPr>
          <p:cNvGrpSpPr/>
          <p:nvPr/>
        </p:nvGrpSpPr>
        <p:grpSpPr>
          <a:xfrm>
            <a:off x="3166666" y="1327806"/>
            <a:ext cx="1169238" cy="1051137"/>
            <a:chOff x="560884" y="1315387"/>
            <a:chExt cx="1176718" cy="10635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771842-AFB9-4641-B921-66CDB96AACB4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240B01-36EB-4474-916C-687B7ED867B7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E42FB1-0E20-4E55-9437-23B5E3FD9870}"/>
              </a:ext>
            </a:extLst>
          </p:cNvPr>
          <p:cNvGrpSpPr/>
          <p:nvPr/>
        </p:nvGrpSpPr>
        <p:grpSpPr>
          <a:xfrm>
            <a:off x="3152933" y="2368388"/>
            <a:ext cx="1169238" cy="1051137"/>
            <a:chOff x="560884" y="1315387"/>
            <a:chExt cx="1176718" cy="10635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71227C-58E8-482A-BCCB-5152D3E74467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0AF486-B3E3-437B-82D6-FF922EF929BC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50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9ABDC2-39C6-482C-88AD-F83B36A4649C}"/>
              </a:ext>
            </a:extLst>
          </p:cNvPr>
          <p:cNvGrpSpPr/>
          <p:nvPr/>
        </p:nvGrpSpPr>
        <p:grpSpPr>
          <a:xfrm>
            <a:off x="3166666" y="1327806"/>
            <a:ext cx="1169238" cy="1051137"/>
            <a:chOff x="560884" y="1315387"/>
            <a:chExt cx="1176718" cy="10635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771842-AFB9-4641-B921-66CDB96AACB4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240B01-36EB-4474-916C-687B7ED867B7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E42FB1-0E20-4E55-9437-23B5E3FD9870}"/>
              </a:ext>
            </a:extLst>
          </p:cNvPr>
          <p:cNvGrpSpPr/>
          <p:nvPr/>
        </p:nvGrpSpPr>
        <p:grpSpPr>
          <a:xfrm>
            <a:off x="3152933" y="2368388"/>
            <a:ext cx="1169238" cy="1051137"/>
            <a:chOff x="560884" y="1315387"/>
            <a:chExt cx="1176718" cy="10635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71227C-58E8-482A-BCCB-5152D3E74467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0AF486-B3E3-437B-82D6-FF922EF929BC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772DB7-12FE-4385-9446-1222C26B70A9}"/>
              </a:ext>
            </a:extLst>
          </p:cNvPr>
          <p:cNvGrpSpPr/>
          <p:nvPr/>
        </p:nvGrpSpPr>
        <p:grpSpPr>
          <a:xfrm>
            <a:off x="3154803" y="2361785"/>
            <a:ext cx="1169238" cy="1051137"/>
            <a:chOff x="560884" y="1315387"/>
            <a:chExt cx="1176718" cy="10635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23F426-610F-4357-A878-F52733E1299A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E9B57A-2CEF-4A39-884F-78EF64271B96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F7D15E-6983-4C74-908B-9D69569BBC0F}"/>
              </a:ext>
            </a:extLst>
          </p:cNvPr>
          <p:cNvGrpSpPr/>
          <p:nvPr/>
        </p:nvGrpSpPr>
        <p:grpSpPr>
          <a:xfrm>
            <a:off x="3154178" y="3414786"/>
            <a:ext cx="1182983" cy="1051137"/>
            <a:chOff x="560884" y="1315387"/>
            <a:chExt cx="1176718" cy="10635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FD74A8-5377-47D1-82CD-E0AFC4168783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9F0FA1-BC92-41A2-AD6F-256E17F64FCB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87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A0A55B-FD8D-470E-B447-286BB12F5F2D}"/>
              </a:ext>
            </a:extLst>
          </p:cNvPr>
          <p:cNvSpPr txBox="1"/>
          <p:nvPr/>
        </p:nvSpPr>
        <p:spPr>
          <a:xfrm>
            <a:off x="1330960" y="1219200"/>
            <a:ext cx="6847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paradigm:</a:t>
            </a:r>
          </a:p>
        </p:txBody>
      </p:sp>
    </p:spTree>
    <p:extLst>
      <p:ext uri="{BB962C8B-B14F-4D97-AF65-F5344CB8AC3E}">
        <p14:creationId xmlns:p14="http://schemas.microsoft.com/office/powerpoint/2010/main" val="375635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9ABDC2-39C6-482C-88AD-F83B36A4649C}"/>
              </a:ext>
            </a:extLst>
          </p:cNvPr>
          <p:cNvGrpSpPr/>
          <p:nvPr/>
        </p:nvGrpSpPr>
        <p:grpSpPr>
          <a:xfrm>
            <a:off x="3166666" y="1327806"/>
            <a:ext cx="1169238" cy="1051137"/>
            <a:chOff x="560884" y="1315387"/>
            <a:chExt cx="1176718" cy="10635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771842-AFB9-4641-B921-66CDB96AACB4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240B01-36EB-4474-916C-687B7ED867B7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E42FB1-0E20-4E55-9437-23B5E3FD9870}"/>
              </a:ext>
            </a:extLst>
          </p:cNvPr>
          <p:cNvGrpSpPr/>
          <p:nvPr/>
        </p:nvGrpSpPr>
        <p:grpSpPr>
          <a:xfrm>
            <a:off x="3152933" y="2368388"/>
            <a:ext cx="1169238" cy="1051137"/>
            <a:chOff x="560884" y="1315387"/>
            <a:chExt cx="1176718" cy="10635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71227C-58E8-482A-BCCB-5152D3E74467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0AF486-B3E3-437B-82D6-FF922EF929BC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772DB7-12FE-4385-9446-1222C26B70A9}"/>
              </a:ext>
            </a:extLst>
          </p:cNvPr>
          <p:cNvGrpSpPr/>
          <p:nvPr/>
        </p:nvGrpSpPr>
        <p:grpSpPr>
          <a:xfrm>
            <a:off x="3154803" y="2361785"/>
            <a:ext cx="1169238" cy="1051137"/>
            <a:chOff x="560884" y="1315387"/>
            <a:chExt cx="1176718" cy="10635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23F426-610F-4357-A878-F52733E1299A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E9B57A-2CEF-4A39-884F-78EF64271B96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F7D15E-6983-4C74-908B-9D69569BBC0F}"/>
              </a:ext>
            </a:extLst>
          </p:cNvPr>
          <p:cNvGrpSpPr/>
          <p:nvPr/>
        </p:nvGrpSpPr>
        <p:grpSpPr>
          <a:xfrm>
            <a:off x="3154178" y="3414786"/>
            <a:ext cx="1182983" cy="1051137"/>
            <a:chOff x="560884" y="1315387"/>
            <a:chExt cx="1176718" cy="10635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FD74A8-5377-47D1-82CD-E0AFC4168783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9F0FA1-BC92-41A2-AD6F-256E17F64FCB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74ED80-7916-4C16-851A-6FB964C31BBA}"/>
              </a:ext>
            </a:extLst>
          </p:cNvPr>
          <p:cNvGrpSpPr/>
          <p:nvPr/>
        </p:nvGrpSpPr>
        <p:grpSpPr>
          <a:xfrm>
            <a:off x="3154803" y="3415444"/>
            <a:ext cx="1182983" cy="1051137"/>
            <a:chOff x="560884" y="1315387"/>
            <a:chExt cx="1176718" cy="10635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577DC8-E03A-4FC5-83C4-17CE3382CA81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AC9C12-10EC-419E-BB30-52DD47D2DEBA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68F751-6116-41D8-AF7D-87D4E5C72368}"/>
              </a:ext>
            </a:extLst>
          </p:cNvPr>
          <p:cNvGrpSpPr/>
          <p:nvPr/>
        </p:nvGrpSpPr>
        <p:grpSpPr>
          <a:xfrm>
            <a:off x="4322172" y="3431522"/>
            <a:ext cx="1155484" cy="1051137"/>
            <a:chOff x="560884" y="1315387"/>
            <a:chExt cx="1176718" cy="10635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2F1453-F329-4F3E-8E78-C3DC8ED6175A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DCBEC5-9230-44F3-B5C8-A530F97B0B73}"/>
                </a:ext>
              </a:extLst>
            </p:cNvPr>
            <p:cNvSpPr/>
            <p:nvPr/>
          </p:nvSpPr>
          <p:spPr>
            <a:xfrm>
              <a:off x="880909" y="1436969"/>
              <a:ext cx="524176" cy="87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05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D44A553-B9E7-44FD-AFF2-FC94CB098C9E}"/>
              </a:ext>
            </a:extLst>
          </p:cNvPr>
          <p:cNvGrpSpPr/>
          <p:nvPr/>
        </p:nvGrpSpPr>
        <p:grpSpPr>
          <a:xfrm>
            <a:off x="8105935" y="-16201"/>
            <a:ext cx="2330966" cy="2129793"/>
            <a:chOff x="8105935" y="-16201"/>
            <a:chExt cx="2330966" cy="21297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0C4A72-A44A-4B33-ABE1-560D19287B19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D9D209-3111-4EBC-8A65-57F153B2E67E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5A551E-F511-4CF1-85C4-A8E7FEB18A98}"/>
                </a:ext>
              </a:extLst>
            </p:cNvPr>
            <p:cNvCxnSpPr>
              <a:cxnSpLocks/>
              <a:stCxn id="17" idx="1"/>
              <a:endCxn id="1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342BD6-0674-45BC-AD0A-92ACFE7C259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B26381-9731-4235-8604-26A116F10B45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5719-0A6B-4BBC-B7B8-8639D12C07EB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8C408A-0684-45F6-AC1C-16AE31BC7EB4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A7673A-FD13-4E68-8D47-5FA706C07CFA}"/>
              </a:ext>
            </a:extLst>
          </p:cNvPr>
          <p:cNvGrpSpPr/>
          <p:nvPr/>
        </p:nvGrpSpPr>
        <p:grpSpPr>
          <a:xfrm>
            <a:off x="8105933" y="4752508"/>
            <a:ext cx="2330966" cy="2129793"/>
            <a:chOff x="8105935" y="-16201"/>
            <a:chExt cx="2330966" cy="212979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63B6F4-1C27-4B59-8239-BCC05B15133C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F0E27-8015-4637-A251-DA306272A81B}"/>
                </a:ext>
              </a:extLst>
            </p:cNvPr>
            <p:cNvCxnSpPr>
              <a:stCxn id="31" idx="0"/>
              <a:endCxn id="31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6A79D4-ABA8-46B1-B02C-937352D6B4FD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46CD43-54C8-4CBB-B994-30DCFDC5D1A3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04EA1F-645C-4B55-AEE7-92BF43F4EF3B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C8688E-B93B-406E-8DBA-F5075B3955C0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A84A6F8-980F-4E56-A1DC-FFF050972538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F770-BAD7-49E3-89B4-5BFE3F68EA23}"/>
              </a:ext>
            </a:extLst>
          </p:cNvPr>
          <p:cNvGrpSpPr/>
          <p:nvPr/>
        </p:nvGrpSpPr>
        <p:grpSpPr>
          <a:xfrm>
            <a:off x="8105932" y="2378443"/>
            <a:ext cx="2330966" cy="2129793"/>
            <a:chOff x="8105935" y="-16201"/>
            <a:chExt cx="2330966" cy="212979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53A9EE-FC2C-45A7-AC2B-7569917147AA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D23A2E-E9C6-4C47-8727-00BDD39FF26C}"/>
                </a:ext>
              </a:extLst>
            </p:cNvPr>
            <p:cNvCxnSpPr>
              <a:stCxn id="39" idx="0"/>
              <a:endCxn id="39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D84ED4-4DCC-4AA0-A980-2F9895B2FFA1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9916B2-A099-48C9-AC9D-3C1D4D958DD7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5E0F42-E802-4D75-BEB9-6F53F25F2F0B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A751A-9640-4F2A-AB93-1F95239A2347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9D97B2-C713-4D41-B4C8-29E6529E6437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083B77-6622-4F02-A299-50426349D916}"/>
              </a:ext>
            </a:extLst>
          </p:cNvPr>
          <p:cNvGrpSpPr/>
          <p:nvPr/>
        </p:nvGrpSpPr>
        <p:grpSpPr>
          <a:xfrm>
            <a:off x="8704287" y="1585798"/>
            <a:ext cx="570877" cy="519694"/>
            <a:chOff x="3971796" y="614118"/>
            <a:chExt cx="916545" cy="69460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0407BB-3157-4232-A13C-4FA1F95418CD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23EC1CC-2B13-4731-81D5-2A56C354A7EB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624F3FB-B08A-4152-BB32-5DBA2EB22FA3}"/>
              </a:ext>
            </a:extLst>
          </p:cNvPr>
          <p:cNvGrpSpPr/>
          <p:nvPr/>
        </p:nvGrpSpPr>
        <p:grpSpPr>
          <a:xfrm>
            <a:off x="9859779" y="1049879"/>
            <a:ext cx="570877" cy="519694"/>
            <a:chOff x="3971796" y="614118"/>
            <a:chExt cx="916545" cy="6946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0F6491-D163-41DF-A01E-ACE3328772F7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2C8316-D3AE-4B32-A728-318C8264177F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3BA03AD-FFDA-41C2-AFF5-AE6A1C21E43F}"/>
              </a:ext>
            </a:extLst>
          </p:cNvPr>
          <p:cNvGrpSpPr/>
          <p:nvPr/>
        </p:nvGrpSpPr>
        <p:grpSpPr>
          <a:xfrm>
            <a:off x="9293472" y="1050839"/>
            <a:ext cx="570877" cy="519694"/>
            <a:chOff x="3971796" y="614118"/>
            <a:chExt cx="916545" cy="6946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2A218F-DEBE-44A1-A0A5-1F2AD78E7017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B0A695-0579-4735-A319-9302506EADF9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BF0851-EA15-4A9B-B52A-E3BA9D46B6C0}"/>
              </a:ext>
            </a:extLst>
          </p:cNvPr>
          <p:cNvGrpSpPr/>
          <p:nvPr/>
        </p:nvGrpSpPr>
        <p:grpSpPr>
          <a:xfrm>
            <a:off x="8709282" y="1053650"/>
            <a:ext cx="570877" cy="519694"/>
            <a:chOff x="3971796" y="614118"/>
            <a:chExt cx="916545" cy="69460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0166B9-92E6-4959-9830-5ADD01FB8FE4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CCB688-6A75-46BA-9805-B176C3A71E6E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4B5F720-6ADD-40E0-AF39-966A0F33B1D0}"/>
              </a:ext>
            </a:extLst>
          </p:cNvPr>
          <p:cNvGrpSpPr/>
          <p:nvPr/>
        </p:nvGrpSpPr>
        <p:grpSpPr>
          <a:xfrm>
            <a:off x="8704911" y="2912099"/>
            <a:ext cx="570877" cy="519694"/>
            <a:chOff x="3971796" y="614118"/>
            <a:chExt cx="916545" cy="694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E7F4C28-38E9-4277-9187-5D6168CFCB6F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9516A3F-350A-4D47-93CB-009505F978C7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1E13FE-6281-403F-AB66-B4E73DD8105D}"/>
              </a:ext>
            </a:extLst>
          </p:cNvPr>
          <p:cNvGrpSpPr/>
          <p:nvPr/>
        </p:nvGrpSpPr>
        <p:grpSpPr>
          <a:xfrm>
            <a:off x="9299518" y="2913866"/>
            <a:ext cx="570877" cy="519694"/>
            <a:chOff x="3971796" y="614118"/>
            <a:chExt cx="916545" cy="69460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BC5073A-EE4F-435C-840D-0AC646F8CAC6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BBEE199-D973-4503-87AD-51178BED48B5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D84A891-C004-4D0D-9C1F-94056179FAA9}"/>
              </a:ext>
            </a:extLst>
          </p:cNvPr>
          <p:cNvGrpSpPr/>
          <p:nvPr/>
        </p:nvGrpSpPr>
        <p:grpSpPr>
          <a:xfrm>
            <a:off x="8123415" y="2920508"/>
            <a:ext cx="570877" cy="519694"/>
            <a:chOff x="3971796" y="614118"/>
            <a:chExt cx="916545" cy="69460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C2318B-0CAE-4C73-B6AA-D276DE7FFF1A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3D1785-F506-4B98-A0DA-9E57609440E6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5893F2-EC18-47B8-988C-89A916DA6184}"/>
              </a:ext>
            </a:extLst>
          </p:cNvPr>
          <p:cNvGrpSpPr/>
          <p:nvPr/>
        </p:nvGrpSpPr>
        <p:grpSpPr>
          <a:xfrm>
            <a:off x="9280054" y="3440819"/>
            <a:ext cx="570877" cy="519694"/>
            <a:chOff x="3971796" y="614118"/>
            <a:chExt cx="916545" cy="69460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EF2434-312B-4973-8966-593F6695A8D9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A84629-B19A-44AD-9548-B544120F67B6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420D09-66FE-45AD-BFAD-249DD0738539}"/>
              </a:ext>
            </a:extLst>
          </p:cNvPr>
          <p:cNvGrpSpPr/>
          <p:nvPr/>
        </p:nvGrpSpPr>
        <p:grpSpPr>
          <a:xfrm>
            <a:off x="8692615" y="6334190"/>
            <a:ext cx="570877" cy="519694"/>
            <a:chOff x="3971796" y="614118"/>
            <a:chExt cx="916545" cy="69460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F83FDE-3DF8-4AF1-BA8C-E0BEFE710AD8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0E2F1F2-80BF-4C2F-A17B-2D48882729D5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43FB572-87D6-4709-AAE0-1F95A7E4D279}"/>
              </a:ext>
            </a:extLst>
          </p:cNvPr>
          <p:cNvGrpSpPr/>
          <p:nvPr/>
        </p:nvGrpSpPr>
        <p:grpSpPr>
          <a:xfrm>
            <a:off x="9280055" y="5825273"/>
            <a:ext cx="570877" cy="519694"/>
            <a:chOff x="3971796" y="614118"/>
            <a:chExt cx="916545" cy="694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04F140-F21D-4C02-AF72-4E2E92AA9EEF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3C986F3-B31B-4CF8-826E-1BC08A4999BE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863D68-9E4D-43E4-BF63-D7FC76EDF373}"/>
              </a:ext>
            </a:extLst>
          </p:cNvPr>
          <p:cNvGrpSpPr/>
          <p:nvPr/>
        </p:nvGrpSpPr>
        <p:grpSpPr>
          <a:xfrm>
            <a:off x="8697315" y="5815674"/>
            <a:ext cx="570877" cy="519694"/>
            <a:chOff x="3971796" y="614118"/>
            <a:chExt cx="916545" cy="69460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6B1EE92-F4D6-4093-BDFA-4B9D0BF5D378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37D8DD2-CCF5-4642-9555-FC4E267FA5F2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BFE5FA-7489-4327-9789-E284E9E66A48}"/>
              </a:ext>
            </a:extLst>
          </p:cNvPr>
          <p:cNvGrpSpPr/>
          <p:nvPr/>
        </p:nvGrpSpPr>
        <p:grpSpPr>
          <a:xfrm>
            <a:off x="8114573" y="5288984"/>
            <a:ext cx="570877" cy="519694"/>
            <a:chOff x="3971796" y="614118"/>
            <a:chExt cx="916545" cy="69460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018A586-7DFB-4D49-8B39-AAE43D157958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EB23181-3901-44B4-8561-0F8661A45E31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B7E689-2ECE-4D80-ABB9-550337F5DB98}"/>
              </a:ext>
            </a:extLst>
          </p:cNvPr>
          <p:cNvSpPr txBox="1"/>
          <p:nvPr/>
        </p:nvSpPr>
        <p:spPr>
          <a:xfrm>
            <a:off x="2611016" y="2305615"/>
            <a:ext cx="6969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session is over. </a:t>
            </a:r>
          </a:p>
        </p:txBody>
      </p:sp>
    </p:spTree>
    <p:extLst>
      <p:ext uri="{BB962C8B-B14F-4D97-AF65-F5344CB8AC3E}">
        <p14:creationId xmlns:p14="http://schemas.microsoft.com/office/powerpoint/2010/main" val="3429913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880EE-B618-41AD-AC90-110856E933BF}"/>
              </a:ext>
            </a:extLst>
          </p:cNvPr>
          <p:cNvSpPr txBox="1"/>
          <p:nvPr/>
        </p:nvSpPr>
        <p:spPr>
          <a:xfrm>
            <a:off x="1330960" y="1219200"/>
            <a:ext cx="68478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info: example of 3 or 4 answer grids</a:t>
            </a:r>
          </a:p>
        </p:txBody>
      </p:sp>
    </p:spTree>
    <p:extLst>
      <p:ext uri="{BB962C8B-B14F-4D97-AF65-F5344CB8AC3E}">
        <p14:creationId xmlns:p14="http://schemas.microsoft.com/office/powerpoint/2010/main" val="1245897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D44A553-B9E7-44FD-AFF2-FC94CB098C9E}"/>
              </a:ext>
            </a:extLst>
          </p:cNvPr>
          <p:cNvGrpSpPr/>
          <p:nvPr/>
        </p:nvGrpSpPr>
        <p:grpSpPr>
          <a:xfrm>
            <a:off x="8105935" y="-16201"/>
            <a:ext cx="2330966" cy="2129793"/>
            <a:chOff x="8105935" y="-16201"/>
            <a:chExt cx="2330966" cy="21297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0C4A72-A44A-4B33-ABE1-560D19287B19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D9D209-3111-4EBC-8A65-57F153B2E67E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5A551E-F511-4CF1-85C4-A8E7FEB18A98}"/>
                </a:ext>
              </a:extLst>
            </p:cNvPr>
            <p:cNvCxnSpPr>
              <a:cxnSpLocks/>
              <a:stCxn id="17" idx="1"/>
              <a:endCxn id="1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342BD6-0674-45BC-AD0A-92ACFE7C259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B26381-9731-4235-8604-26A116F10B45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5719-0A6B-4BBC-B7B8-8639D12C07EB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8C408A-0684-45F6-AC1C-16AE31BC7EB4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A7673A-FD13-4E68-8D47-5FA706C07CFA}"/>
              </a:ext>
            </a:extLst>
          </p:cNvPr>
          <p:cNvGrpSpPr/>
          <p:nvPr/>
        </p:nvGrpSpPr>
        <p:grpSpPr>
          <a:xfrm>
            <a:off x="8105933" y="4752508"/>
            <a:ext cx="2330966" cy="2129793"/>
            <a:chOff x="8105935" y="-16201"/>
            <a:chExt cx="2330966" cy="212979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63B6F4-1C27-4B59-8239-BCC05B15133C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F0E27-8015-4637-A251-DA306272A81B}"/>
                </a:ext>
              </a:extLst>
            </p:cNvPr>
            <p:cNvCxnSpPr>
              <a:stCxn id="31" idx="0"/>
              <a:endCxn id="31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6A79D4-ABA8-46B1-B02C-937352D6B4FD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46CD43-54C8-4CBB-B994-30DCFDC5D1A3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04EA1F-645C-4B55-AEE7-92BF43F4EF3B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C8688E-B93B-406E-8DBA-F5075B3955C0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A84A6F8-980F-4E56-A1DC-FFF050972538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F770-BAD7-49E3-89B4-5BFE3F68EA23}"/>
              </a:ext>
            </a:extLst>
          </p:cNvPr>
          <p:cNvGrpSpPr/>
          <p:nvPr/>
        </p:nvGrpSpPr>
        <p:grpSpPr>
          <a:xfrm>
            <a:off x="8105932" y="2378443"/>
            <a:ext cx="2330966" cy="2129793"/>
            <a:chOff x="8105935" y="-16201"/>
            <a:chExt cx="2330966" cy="212979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53A9EE-FC2C-45A7-AC2B-7569917147AA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D23A2E-E9C6-4C47-8727-00BDD39FF26C}"/>
                </a:ext>
              </a:extLst>
            </p:cNvPr>
            <p:cNvCxnSpPr>
              <a:stCxn id="39" idx="0"/>
              <a:endCxn id="39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D84ED4-4DCC-4AA0-A980-2F9895B2FFA1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9916B2-A099-48C9-AC9D-3C1D4D958DD7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5E0F42-E802-4D75-BEB9-6F53F25F2F0B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A751A-9640-4F2A-AB93-1F95239A2347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9D97B2-C713-4D41-B4C8-29E6529E6437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777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12F803B-4B06-4247-912B-3F6935683A99}"/>
              </a:ext>
            </a:extLst>
          </p:cNvPr>
          <p:cNvGrpSpPr/>
          <p:nvPr/>
        </p:nvGrpSpPr>
        <p:grpSpPr>
          <a:xfrm>
            <a:off x="560884" y="1315387"/>
            <a:ext cx="4661941" cy="4227225"/>
            <a:chOff x="8105935" y="-16201"/>
            <a:chExt cx="2330966" cy="21297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E54FCD-60AE-432A-805B-FADDA00FF07E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775688-4A85-4ED9-ACBA-8C65BDDB92ED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8EA641-7852-4D0B-A48A-C333759F1DBF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E7BEEE-C641-465A-9AC6-1452819EC765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05AEFD-6F2F-4744-B466-B2A2E6B7A2C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AD139ED-B650-4556-B669-00AE7F10A8C2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A6BE1D9-1E92-468E-9945-BDBE7880FAF9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FC46C-DCA5-41EE-AC35-F20ADD259A16}"/>
              </a:ext>
            </a:extLst>
          </p:cNvPr>
          <p:cNvGrpSpPr/>
          <p:nvPr/>
        </p:nvGrpSpPr>
        <p:grpSpPr>
          <a:xfrm>
            <a:off x="6400806" y="684183"/>
            <a:ext cx="2330966" cy="2129793"/>
            <a:chOff x="8105935" y="-16201"/>
            <a:chExt cx="2330966" cy="212979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459DC9-C4B6-4DF1-A3AB-9CB50C11E449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32AB5A-D216-45AB-B1BB-7EE627197531}"/>
                </a:ext>
              </a:extLst>
            </p:cNvPr>
            <p:cNvCxnSpPr>
              <a:stCxn id="31" idx="0"/>
              <a:endCxn id="31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468781F-B215-45C0-AAD5-958954BE3B40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DD54C-6D7F-486F-87F3-55CAC6A57AF9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3A449C-5C42-47E8-A444-ED97B7D73FA7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19BCE1-8296-46CE-BF5A-4CB0B9BB37A7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445ED0-802F-4422-9FCF-A9963673CAE5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E5BAC4-FFBB-4F47-BC00-32E028ED7321}"/>
              </a:ext>
            </a:extLst>
          </p:cNvPr>
          <p:cNvGrpSpPr/>
          <p:nvPr/>
        </p:nvGrpSpPr>
        <p:grpSpPr>
          <a:xfrm>
            <a:off x="9509999" y="667982"/>
            <a:ext cx="2330966" cy="2129793"/>
            <a:chOff x="8105935" y="-16201"/>
            <a:chExt cx="2330966" cy="212979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BDCB01D-D3D7-4EC4-9CE2-913E22E6D689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D08334-5835-4446-A316-DC996653DDC2}"/>
                </a:ext>
              </a:extLst>
            </p:cNvPr>
            <p:cNvCxnSpPr>
              <a:stCxn id="39" idx="0"/>
              <a:endCxn id="39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5F9D165-90EA-4F83-80B1-F5441F3CF883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97B7A4-FADC-4102-8911-028EBF7A35D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6A2B92-749E-4E87-AAA1-D352333C2C2E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360F1D-6ABB-4B67-AAA7-21E618732EDE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FDFC22-9510-4547-88DE-56CF47658DB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E72DA6-AB41-49C1-83AD-891D2EECD431}"/>
              </a:ext>
            </a:extLst>
          </p:cNvPr>
          <p:cNvGrpSpPr/>
          <p:nvPr/>
        </p:nvGrpSpPr>
        <p:grpSpPr>
          <a:xfrm>
            <a:off x="6400805" y="4060226"/>
            <a:ext cx="2330966" cy="2129793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EFE44B-4CDD-4740-97FB-20EB9891E11E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1BDC13-15BE-4FAD-A8B0-7BCAF9C52E13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01F9F1B-8A42-4CAE-9110-3178CEC80009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0DE8EC0-D356-4880-9A1C-013FE563D0D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E381DF-C6CC-4397-BCE6-B9DCACCC702E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CC8247-9C23-4179-94C5-9A39E3FCBB62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4B11310-FD39-4B47-ABF2-687A814ABBF6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1DF0CAE-49B1-4FB9-8FC9-5C7EF2B65787}"/>
              </a:ext>
            </a:extLst>
          </p:cNvPr>
          <p:cNvGrpSpPr/>
          <p:nvPr/>
        </p:nvGrpSpPr>
        <p:grpSpPr>
          <a:xfrm>
            <a:off x="9509999" y="4076427"/>
            <a:ext cx="2330966" cy="2129793"/>
            <a:chOff x="8105935" y="-16201"/>
            <a:chExt cx="2330966" cy="21297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A888348-B537-4E9A-83CA-867BEFC32052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769478F-2C68-4CED-AA1E-BC801D01D71D}"/>
                </a:ext>
              </a:extLst>
            </p:cNvPr>
            <p:cNvCxnSpPr>
              <a:stCxn id="55" idx="0"/>
              <a:endCxn id="55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ABEE74-994B-4C88-84C0-789EC4E1AB9F}"/>
                </a:ext>
              </a:extLst>
            </p:cNvPr>
            <p:cNvCxnSpPr>
              <a:cxnSpLocks/>
              <a:stCxn id="55" idx="1"/>
              <a:endCxn id="55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2C25451-EDFD-43C4-885D-9FD25F5AD6A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73BA883-770F-4F3A-8B6F-16B44FE0A9BC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123A4-6AFA-40DE-8CB3-7C243E1B6F5F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B9D049-62DD-4876-8351-B0D90F032B0A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4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B7E689-2ECE-4D80-ABB9-550337F5DB98}"/>
              </a:ext>
            </a:extLst>
          </p:cNvPr>
          <p:cNvSpPr txBox="1"/>
          <p:nvPr/>
        </p:nvSpPr>
        <p:spPr>
          <a:xfrm>
            <a:off x="2611016" y="2305615"/>
            <a:ext cx="6969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any button to begin</a:t>
            </a:r>
          </a:p>
        </p:txBody>
      </p:sp>
    </p:spTree>
    <p:extLst>
      <p:ext uri="{BB962C8B-B14F-4D97-AF65-F5344CB8AC3E}">
        <p14:creationId xmlns:p14="http://schemas.microsoft.com/office/powerpoint/2010/main" val="117623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B7E689-2ECE-4D80-ABB9-550337F5DB98}"/>
              </a:ext>
            </a:extLst>
          </p:cNvPr>
          <p:cNvSpPr txBox="1"/>
          <p:nvPr/>
        </p:nvSpPr>
        <p:spPr>
          <a:xfrm>
            <a:off x="2611016" y="2305615"/>
            <a:ext cx="6969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Task:</a:t>
            </a:r>
          </a:p>
          <a:p>
            <a:pPr algn="ctr"/>
            <a:r>
              <a:rPr lang="en-US" sz="7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 Span </a:t>
            </a:r>
          </a:p>
        </p:txBody>
      </p:sp>
    </p:spTree>
    <p:extLst>
      <p:ext uri="{BB962C8B-B14F-4D97-AF65-F5344CB8AC3E}">
        <p14:creationId xmlns:p14="http://schemas.microsoft.com/office/powerpoint/2010/main" val="196662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8F9CEC-1BFC-436A-A407-0A91BDB81FB9}"/>
              </a:ext>
            </a:extLst>
          </p:cNvPr>
          <p:cNvGrpSpPr/>
          <p:nvPr/>
        </p:nvGrpSpPr>
        <p:grpSpPr>
          <a:xfrm>
            <a:off x="815718" y="1316475"/>
            <a:ext cx="1189221" cy="1046390"/>
            <a:chOff x="560884" y="1315387"/>
            <a:chExt cx="1176718" cy="10635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E1E115-2595-4D88-86D5-CE76776F41CB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FF62C0-07BD-4636-B239-BC2F8CE51C68}"/>
                </a:ext>
              </a:extLst>
            </p:cNvPr>
            <p:cNvSpPr/>
            <p:nvPr/>
          </p:nvSpPr>
          <p:spPr>
            <a:xfrm>
              <a:off x="893020" y="1436969"/>
              <a:ext cx="499956" cy="875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17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8F9CEC-1BFC-436A-A407-0A91BDB81FB9}"/>
              </a:ext>
            </a:extLst>
          </p:cNvPr>
          <p:cNvGrpSpPr/>
          <p:nvPr/>
        </p:nvGrpSpPr>
        <p:grpSpPr>
          <a:xfrm>
            <a:off x="815718" y="1316475"/>
            <a:ext cx="1189221" cy="1046390"/>
            <a:chOff x="560884" y="1315387"/>
            <a:chExt cx="1176718" cy="10635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E1E115-2595-4D88-86D5-CE76776F41CB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FF62C0-07BD-4636-B239-BC2F8CE51C68}"/>
                </a:ext>
              </a:extLst>
            </p:cNvPr>
            <p:cNvSpPr/>
            <p:nvPr/>
          </p:nvSpPr>
          <p:spPr>
            <a:xfrm>
              <a:off x="893020" y="1436969"/>
              <a:ext cx="499956" cy="875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34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8F9CEC-1BFC-436A-A407-0A91BDB81FB9}"/>
              </a:ext>
            </a:extLst>
          </p:cNvPr>
          <p:cNvGrpSpPr/>
          <p:nvPr/>
        </p:nvGrpSpPr>
        <p:grpSpPr>
          <a:xfrm>
            <a:off x="815718" y="1316475"/>
            <a:ext cx="1189221" cy="1046390"/>
            <a:chOff x="560884" y="1315387"/>
            <a:chExt cx="1176718" cy="10635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E1E115-2595-4D88-86D5-CE76776F41CB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FF62C0-07BD-4636-B239-BC2F8CE51C68}"/>
                </a:ext>
              </a:extLst>
            </p:cNvPr>
            <p:cNvSpPr/>
            <p:nvPr/>
          </p:nvSpPr>
          <p:spPr>
            <a:xfrm>
              <a:off x="893020" y="1436969"/>
              <a:ext cx="499956" cy="875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03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8F9CEC-1BFC-436A-A407-0A91BDB81FB9}"/>
              </a:ext>
            </a:extLst>
          </p:cNvPr>
          <p:cNvGrpSpPr/>
          <p:nvPr/>
        </p:nvGrpSpPr>
        <p:grpSpPr>
          <a:xfrm>
            <a:off x="815718" y="1316475"/>
            <a:ext cx="1189221" cy="1046390"/>
            <a:chOff x="560884" y="1315387"/>
            <a:chExt cx="1176718" cy="10635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E1E115-2595-4D88-86D5-CE76776F41CB}"/>
                </a:ext>
              </a:extLst>
            </p:cNvPr>
            <p:cNvSpPr/>
            <p:nvPr/>
          </p:nvSpPr>
          <p:spPr>
            <a:xfrm>
              <a:off x="560884" y="1315387"/>
              <a:ext cx="1176718" cy="1063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FF62C0-07BD-4636-B239-BC2F8CE51C68}"/>
                </a:ext>
              </a:extLst>
            </p:cNvPr>
            <p:cNvSpPr/>
            <p:nvPr/>
          </p:nvSpPr>
          <p:spPr>
            <a:xfrm>
              <a:off x="893020" y="1436969"/>
              <a:ext cx="499956" cy="875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33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D44A553-B9E7-44FD-AFF2-FC94CB098C9E}"/>
              </a:ext>
            </a:extLst>
          </p:cNvPr>
          <p:cNvGrpSpPr/>
          <p:nvPr/>
        </p:nvGrpSpPr>
        <p:grpSpPr>
          <a:xfrm>
            <a:off x="8105935" y="-16201"/>
            <a:ext cx="2330966" cy="2129793"/>
            <a:chOff x="8105935" y="-16201"/>
            <a:chExt cx="2330966" cy="21297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0C4A72-A44A-4B33-ABE1-560D19287B19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D9D209-3111-4EBC-8A65-57F153B2E67E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5A551E-F511-4CF1-85C4-A8E7FEB18A98}"/>
                </a:ext>
              </a:extLst>
            </p:cNvPr>
            <p:cNvCxnSpPr>
              <a:cxnSpLocks/>
              <a:stCxn id="17" idx="1"/>
              <a:endCxn id="1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342BD6-0674-45BC-AD0A-92ACFE7C259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B26381-9731-4235-8604-26A116F10B45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5719-0A6B-4BBC-B7B8-8639D12C07EB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8C408A-0684-45F6-AC1C-16AE31BC7EB4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A7673A-FD13-4E68-8D47-5FA706C07CFA}"/>
              </a:ext>
            </a:extLst>
          </p:cNvPr>
          <p:cNvGrpSpPr/>
          <p:nvPr/>
        </p:nvGrpSpPr>
        <p:grpSpPr>
          <a:xfrm>
            <a:off x="8105933" y="4752508"/>
            <a:ext cx="2330966" cy="2129793"/>
            <a:chOff x="8105935" y="-16201"/>
            <a:chExt cx="2330966" cy="212979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63B6F4-1C27-4B59-8239-BCC05B15133C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F0E27-8015-4637-A251-DA306272A81B}"/>
                </a:ext>
              </a:extLst>
            </p:cNvPr>
            <p:cNvCxnSpPr>
              <a:stCxn id="31" idx="0"/>
              <a:endCxn id="31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6A79D4-ABA8-46B1-B02C-937352D6B4FD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46CD43-54C8-4CBB-B994-30DCFDC5D1A3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04EA1F-645C-4B55-AEE7-92BF43F4EF3B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C8688E-B93B-406E-8DBA-F5075B3955C0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A84A6F8-980F-4E56-A1DC-FFF050972538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F770-BAD7-49E3-89B4-5BFE3F68EA23}"/>
              </a:ext>
            </a:extLst>
          </p:cNvPr>
          <p:cNvGrpSpPr/>
          <p:nvPr/>
        </p:nvGrpSpPr>
        <p:grpSpPr>
          <a:xfrm>
            <a:off x="8105932" y="2378443"/>
            <a:ext cx="2330966" cy="2129793"/>
            <a:chOff x="8105935" y="-16201"/>
            <a:chExt cx="2330966" cy="212979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53A9EE-FC2C-45A7-AC2B-7569917147AA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D23A2E-E9C6-4C47-8727-00BDD39FF26C}"/>
                </a:ext>
              </a:extLst>
            </p:cNvPr>
            <p:cNvCxnSpPr>
              <a:stCxn id="39" idx="0"/>
              <a:endCxn id="39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D84ED4-4DCC-4AA0-A980-2F9895B2FFA1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9916B2-A099-48C9-AC9D-3C1D4D958DD7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5E0F42-E802-4D75-BEB9-6F53F25F2F0B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A751A-9640-4F2A-AB93-1F95239A2347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9D97B2-C713-4D41-B4C8-29E6529E6437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F5E16-A509-46D5-AB0E-C024C1D199CD}"/>
              </a:ext>
            </a:extLst>
          </p:cNvPr>
          <p:cNvGrpSpPr/>
          <p:nvPr/>
        </p:nvGrpSpPr>
        <p:grpSpPr>
          <a:xfrm>
            <a:off x="815717" y="1315387"/>
            <a:ext cx="4661941" cy="4227225"/>
            <a:chOff x="8105935" y="-16201"/>
            <a:chExt cx="2330966" cy="2129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E195EA-6417-4FD8-A1E9-E78A3E00B496}"/>
                </a:ext>
              </a:extLst>
            </p:cNvPr>
            <p:cNvSpPr/>
            <p:nvPr/>
          </p:nvSpPr>
          <p:spPr>
            <a:xfrm>
              <a:off x="8105935" y="-16201"/>
              <a:ext cx="2330965" cy="211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0D758-A3B6-4744-B66D-170E81CB61C7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9271418" y="-16201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ED0B55-7760-424A-9915-0A8C43D6CA5E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8105935" y="1040595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BD6E84-CFFC-4A9F-901B-A1D206289A1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51964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45FB5D-ECF3-460B-93FC-9DE01C2B1F70}"/>
                </a:ext>
              </a:extLst>
            </p:cNvPr>
            <p:cNvCxnSpPr>
              <a:cxnSpLocks/>
            </p:cNvCxnSpPr>
            <p:nvPr/>
          </p:nvCxnSpPr>
          <p:spPr>
            <a:xfrm>
              <a:off x="8105936" y="1571458"/>
              <a:ext cx="2330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49F884-F717-4B12-BA5A-CDBC87473FD6}"/>
                </a:ext>
              </a:extLst>
            </p:cNvPr>
            <p:cNvCxnSpPr/>
            <p:nvPr/>
          </p:nvCxnSpPr>
          <p:spPr>
            <a:xfrm>
              <a:off x="8694295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E963BD-2825-4AE0-B0C0-0B4DF8673EFD}"/>
                </a:ext>
              </a:extLst>
            </p:cNvPr>
            <p:cNvCxnSpPr/>
            <p:nvPr/>
          </p:nvCxnSpPr>
          <p:spPr>
            <a:xfrm>
              <a:off x="9866026" y="0"/>
              <a:ext cx="0" cy="211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547F90-A278-437E-AB07-41629FD4050E}"/>
              </a:ext>
            </a:extLst>
          </p:cNvPr>
          <p:cNvGrpSpPr/>
          <p:nvPr/>
        </p:nvGrpSpPr>
        <p:grpSpPr>
          <a:xfrm>
            <a:off x="9848541" y="-6870"/>
            <a:ext cx="570877" cy="519694"/>
            <a:chOff x="3971796" y="614118"/>
            <a:chExt cx="916545" cy="69460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571A41A-6A58-4386-B2E3-EEE393A88DA4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DD8CBD-F837-4183-8A9E-CFE8D66BE98A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1BF0DC-9637-428C-B176-CDE6F7EC14F9}"/>
              </a:ext>
            </a:extLst>
          </p:cNvPr>
          <p:cNvGrpSpPr/>
          <p:nvPr/>
        </p:nvGrpSpPr>
        <p:grpSpPr>
          <a:xfrm>
            <a:off x="8114668" y="4763678"/>
            <a:ext cx="570877" cy="519694"/>
            <a:chOff x="3971796" y="614118"/>
            <a:chExt cx="916545" cy="6946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4E4292-54EC-438E-BC7A-D87EA846ED11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6734D58-5698-4A30-95D5-563D4C6F7D92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8A0BCD-C4DE-41EA-9503-9CEE6949F918}"/>
              </a:ext>
            </a:extLst>
          </p:cNvPr>
          <p:cNvGrpSpPr/>
          <p:nvPr/>
        </p:nvGrpSpPr>
        <p:grpSpPr>
          <a:xfrm>
            <a:off x="9283812" y="2396203"/>
            <a:ext cx="570877" cy="519694"/>
            <a:chOff x="3971796" y="614118"/>
            <a:chExt cx="916545" cy="6946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83D1CA-EA16-4EF2-94C3-77448FFC8841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2B87FCD-02DE-49D3-B4E5-679E1C6F3EDC}"/>
                </a:ext>
              </a:extLst>
            </p:cNvPr>
            <p:cNvSpPr/>
            <p:nvPr/>
          </p:nvSpPr>
          <p:spPr>
            <a:xfrm>
              <a:off x="4133934" y="628522"/>
              <a:ext cx="553844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DAED6F-C1B6-4785-8E2E-B9D511D17010}"/>
              </a:ext>
            </a:extLst>
          </p:cNvPr>
          <p:cNvGrpSpPr/>
          <p:nvPr/>
        </p:nvGrpSpPr>
        <p:grpSpPr>
          <a:xfrm>
            <a:off x="9266418" y="-1862"/>
            <a:ext cx="570877" cy="519694"/>
            <a:chOff x="3971796" y="614118"/>
            <a:chExt cx="916545" cy="69460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86EC7C-9888-4552-8F00-1AAC4C3A41D4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4A27B64-7230-446D-BFF7-424115D461DC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FF91EB-AAAB-4969-8C22-99591E1F496F}"/>
              </a:ext>
            </a:extLst>
          </p:cNvPr>
          <p:cNvGrpSpPr/>
          <p:nvPr/>
        </p:nvGrpSpPr>
        <p:grpSpPr>
          <a:xfrm>
            <a:off x="8700537" y="4764670"/>
            <a:ext cx="570877" cy="519694"/>
            <a:chOff x="3971796" y="614118"/>
            <a:chExt cx="916545" cy="694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8C1FFE-BC1A-4658-BB0C-D9B0B729E392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33C6A00-DD07-428D-8D43-F1C228E1F995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78A20CD-C828-40B5-A5DB-85A90A652FDC}"/>
              </a:ext>
            </a:extLst>
          </p:cNvPr>
          <p:cNvGrpSpPr/>
          <p:nvPr/>
        </p:nvGrpSpPr>
        <p:grpSpPr>
          <a:xfrm>
            <a:off x="8115919" y="2396203"/>
            <a:ext cx="570877" cy="519694"/>
            <a:chOff x="3971796" y="614118"/>
            <a:chExt cx="916545" cy="69460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62A18B3-5E30-4F63-8095-D10A1392434F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614FE74-7D78-46AF-AA9E-6E96829C0516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4DD9C6-24DE-44FE-A638-C5ACC591BD1B}"/>
              </a:ext>
            </a:extLst>
          </p:cNvPr>
          <p:cNvGrpSpPr/>
          <p:nvPr/>
        </p:nvGrpSpPr>
        <p:grpSpPr>
          <a:xfrm>
            <a:off x="8699296" y="0"/>
            <a:ext cx="570877" cy="519694"/>
            <a:chOff x="3971796" y="614118"/>
            <a:chExt cx="916545" cy="69460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7278391-277D-49FE-8841-444BB824F0E0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9FE55E-1724-4FFB-B729-B8E34D594A50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F3BF75-853A-408E-BE3C-30398D873897}"/>
              </a:ext>
            </a:extLst>
          </p:cNvPr>
          <p:cNvGrpSpPr/>
          <p:nvPr/>
        </p:nvGrpSpPr>
        <p:grpSpPr>
          <a:xfrm>
            <a:off x="9857285" y="4768709"/>
            <a:ext cx="570877" cy="519694"/>
            <a:chOff x="3971796" y="614118"/>
            <a:chExt cx="916545" cy="69460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A7C2FE5-50B8-4197-B8DA-06E440ECA0B2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F52A7A8-7AC3-4A33-B8B0-CEEFE935B406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BFD6CC1-BC3E-4F7D-BD9F-E63ACFD1BCD0}"/>
              </a:ext>
            </a:extLst>
          </p:cNvPr>
          <p:cNvGrpSpPr/>
          <p:nvPr/>
        </p:nvGrpSpPr>
        <p:grpSpPr>
          <a:xfrm>
            <a:off x="8689002" y="2403538"/>
            <a:ext cx="570877" cy="519694"/>
            <a:chOff x="3971796" y="614118"/>
            <a:chExt cx="916545" cy="69460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E44722-0E83-4581-AD58-DB1625DA8A24}"/>
                </a:ext>
              </a:extLst>
            </p:cNvPr>
            <p:cNvSpPr/>
            <p:nvPr/>
          </p:nvSpPr>
          <p:spPr>
            <a:xfrm>
              <a:off x="3971796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0ECDAD0-162A-4E0A-8DEA-59D7569CAAB8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A24B50B-C34F-4D58-A968-E752AC41CD6B}"/>
              </a:ext>
            </a:extLst>
          </p:cNvPr>
          <p:cNvGrpSpPr/>
          <p:nvPr/>
        </p:nvGrpSpPr>
        <p:grpSpPr>
          <a:xfrm>
            <a:off x="8102701" y="3623"/>
            <a:ext cx="570877" cy="519694"/>
            <a:chOff x="3971797" y="614118"/>
            <a:chExt cx="916545" cy="694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D7DAB39-6111-43C4-8D46-A4AF759C8C46}"/>
                </a:ext>
              </a:extLst>
            </p:cNvPr>
            <p:cNvSpPr/>
            <p:nvPr/>
          </p:nvSpPr>
          <p:spPr>
            <a:xfrm>
              <a:off x="3971797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ACCB6B0-5F02-486C-8E94-47D301FC655C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59FFBC-C0F8-4A42-8EA7-F0E34AB5090F}"/>
              </a:ext>
            </a:extLst>
          </p:cNvPr>
          <p:cNvGrpSpPr/>
          <p:nvPr/>
        </p:nvGrpSpPr>
        <p:grpSpPr>
          <a:xfrm>
            <a:off x="9273904" y="4758065"/>
            <a:ext cx="570877" cy="519694"/>
            <a:chOff x="3971797" y="614118"/>
            <a:chExt cx="916545" cy="69460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F5BBBEB-A958-4ECD-AE99-F2F43AB1986D}"/>
                </a:ext>
              </a:extLst>
            </p:cNvPr>
            <p:cNvSpPr/>
            <p:nvPr/>
          </p:nvSpPr>
          <p:spPr>
            <a:xfrm>
              <a:off x="3971797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897F5B-120D-4EC6-86EF-11549CF74323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856BC6-32A1-4756-95C2-0A8ADD629156}"/>
              </a:ext>
            </a:extLst>
          </p:cNvPr>
          <p:cNvGrpSpPr/>
          <p:nvPr/>
        </p:nvGrpSpPr>
        <p:grpSpPr>
          <a:xfrm>
            <a:off x="9859776" y="2391829"/>
            <a:ext cx="570877" cy="519694"/>
            <a:chOff x="3971797" y="614118"/>
            <a:chExt cx="916545" cy="69460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B230AE8-43C4-4A35-884C-A49F4ED870A5}"/>
                </a:ext>
              </a:extLst>
            </p:cNvPr>
            <p:cNvSpPr/>
            <p:nvPr/>
          </p:nvSpPr>
          <p:spPr>
            <a:xfrm>
              <a:off x="3971797" y="614118"/>
              <a:ext cx="916545" cy="6946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287C4A0-0EE4-409C-BD9F-467F05F63778}"/>
                </a:ext>
              </a:extLst>
            </p:cNvPr>
            <p:cNvSpPr/>
            <p:nvPr/>
          </p:nvSpPr>
          <p:spPr>
            <a:xfrm>
              <a:off x="4133934" y="628522"/>
              <a:ext cx="553846" cy="637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30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117</Words>
  <Application>Microsoft Office PowerPoint</Application>
  <PresentationFormat>Widescreen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for task switching</dc:title>
  <dc:creator>Danielle Kurtin</dc:creator>
  <cp:lastModifiedBy>Danielle Kurtin</cp:lastModifiedBy>
  <cp:revision>10</cp:revision>
  <dcterms:created xsi:type="dcterms:W3CDTF">2019-10-18T11:16:59Z</dcterms:created>
  <dcterms:modified xsi:type="dcterms:W3CDTF">2019-10-21T13:11:11Z</dcterms:modified>
</cp:coreProperties>
</file>