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38"/>
    <a:srgbClr val="050A2D"/>
    <a:srgbClr val="09124F"/>
    <a:srgbClr val="F5F5F5"/>
    <a:srgbClr val="FBFBFB"/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1CF17209-3B78-4EAA-8F8C-9C404BD5E78C}"/>
    <pc:docChg chg="undo custSel addSld delSld modSld">
      <pc:chgData name="Alon Pinheiro" userId="68d1182545d76c74" providerId="LiveId" clId="{1CF17209-3B78-4EAA-8F8C-9C404BD5E78C}" dt="2021-10-27T16:21:05.374" v="84" actId="14100"/>
      <pc:docMkLst>
        <pc:docMk/>
      </pc:docMkLst>
      <pc:sldChg chg="addSp delSp modSp mod">
        <pc:chgData name="Alon Pinheiro" userId="68d1182545d76c74" providerId="LiveId" clId="{1CF17209-3B78-4EAA-8F8C-9C404BD5E78C}" dt="2021-10-27T16:21:05.374" v="84" actId="14100"/>
        <pc:sldMkLst>
          <pc:docMk/>
          <pc:sldMk cId="4023532943" sldId="287"/>
        </pc:sldMkLst>
        <pc:spChg chg="mod">
          <ac:chgData name="Alon Pinheiro" userId="68d1182545d76c74" providerId="LiveId" clId="{1CF17209-3B78-4EAA-8F8C-9C404BD5E78C}" dt="2021-10-27T16:20:54.482" v="82" actId="14100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1CF17209-3B78-4EAA-8F8C-9C404BD5E78C}" dt="2021-10-27T16:20:59.200" v="83" actId="14100"/>
          <ac:spMkLst>
            <pc:docMk/>
            <pc:sldMk cId="4023532943" sldId="287"/>
            <ac:spMk id="14" creationId="{3D0B93CE-9B7A-4CE1-9E57-A3D842E0B3E5}"/>
          </ac:spMkLst>
        </pc:spChg>
        <pc:spChg chg="mod">
          <ac:chgData name="Alon Pinheiro" userId="68d1182545d76c74" providerId="LiveId" clId="{1CF17209-3B78-4EAA-8F8C-9C404BD5E78C}" dt="2021-10-27T16:21:05.374" v="84" actId="14100"/>
          <ac:spMkLst>
            <pc:docMk/>
            <pc:sldMk cId="4023532943" sldId="287"/>
            <ac:spMk id="15" creationId="{B7EF1AAF-21DB-474B-B0D7-2F13EF009B88}"/>
          </ac:spMkLst>
        </pc:spChg>
        <pc:spChg chg="mod">
          <ac:chgData name="Alon Pinheiro" userId="68d1182545d76c74" providerId="LiveId" clId="{1CF17209-3B78-4EAA-8F8C-9C404BD5E78C}" dt="2021-10-27T16:20:34.933" v="78" actId="14100"/>
          <ac:spMkLst>
            <pc:docMk/>
            <pc:sldMk cId="4023532943" sldId="287"/>
            <ac:spMk id="16" creationId="{71FB8C95-9F50-4F7C-9F5E-5212DE830EBD}"/>
          </ac:spMkLst>
        </pc:spChg>
        <pc:picChg chg="add del mod">
          <ac:chgData name="Alon Pinheiro" userId="68d1182545d76c74" providerId="LiveId" clId="{1CF17209-3B78-4EAA-8F8C-9C404BD5E78C}" dt="2021-10-05T13:46:41.143" v="4"/>
          <ac:picMkLst>
            <pc:docMk/>
            <pc:sldMk cId="4023532943" sldId="287"/>
            <ac:picMk id="18" creationId="{4AA1117B-3272-44C5-B7D3-219A1AF6A2BE}"/>
          </ac:picMkLst>
        </pc:picChg>
        <pc:picChg chg="add mod">
          <ac:chgData name="Alon Pinheiro" userId="68d1182545d76c74" providerId="LiveId" clId="{1CF17209-3B78-4EAA-8F8C-9C404BD5E78C}" dt="2021-10-27T16:20:26.882" v="77"/>
          <ac:picMkLst>
            <pc:docMk/>
            <pc:sldMk cId="4023532943" sldId="287"/>
            <ac:picMk id="20" creationId="{324576AF-E4F2-4653-A8D0-38CAD3F9326B}"/>
          </ac:picMkLst>
        </pc:picChg>
        <pc:picChg chg="add del">
          <ac:chgData name="Alon Pinheiro" userId="68d1182545d76c74" providerId="LiveId" clId="{1CF17209-3B78-4EAA-8F8C-9C404BD5E78C}" dt="2021-10-05T13:47:15.238" v="54" actId="478"/>
          <ac:picMkLst>
            <pc:docMk/>
            <pc:sldMk cId="4023532943" sldId="287"/>
            <ac:picMk id="29" creationId="{C56997B1-231E-4A91-AA09-9289409B1380}"/>
          </ac:picMkLst>
        </pc:picChg>
      </pc:sldChg>
      <pc:sldChg chg="add del">
        <pc:chgData name="Alon Pinheiro" userId="68d1182545d76c74" providerId="LiveId" clId="{1CF17209-3B78-4EAA-8F8C-9C404BD5E78C}" dt="2021-10-05T13:47:31.056" v="75" actId="47"/>
        <pc:sldMkLst>
          <pc:docMk/>
          <pc:sldMk cId="198310618" sldId="288"/>
        </pc:sldMkLst>
      </pc:sldChg>
    </pc:docChg>
  </pc:docChgLst>
  <pc:docChgLst>
    <pc:chgData name="Alon Pinheiro" userId="68d1182545d76c74" providerId="LiveId" clId="{BECAD9C2-CB8B-499D-950F-F0DE877E495C}"/>
    <pc:docChg chg="undo redo custSel addSld delSld modSld">
      <pc:chgData name="Alon Pinheiro" userId="68d1182545d76c74" providerId="LiveId" clId="{BECAD9C2-CB8B-499D-950F-F0DE877E495C}" dt="2021-07-23T21:23:32.736" v="860" actId="14100"/>
      <pc:docMkLst>
        <pc:docMk/>
      </pc:docMkLst>
      <pc:sldChg chg="del">
        <pc:chgData name="Alon Pinheiro" userId="68d1182545d76c74" providerId="LiveId" clId="{BECAD9C2-CB8B-499D-950F-F0DE877E495C}" dt="2021-07-22T20:44:08.241" v="623" actId="47"/>
        <pc:sldMkLst>
          <pc:docMk/>
          <pc:sldMk cId="2088340174" sldId="256"/>
        </pc:sldMkLst>
      </pc:sldChg>
      <pc:sldChg chg="addSp delSp modSp mod">
        <pc:chgData name="Alon Pinheiro" userId="68d1182545d76c74" providerId="LiveId" clId="{BECAD9C2-CB8B-499D-950F-F0DE877E495C}" dt="2021-07-23T21:12:45.042" v="703" actId="21"/>
        <pc:sldMkLst>
          <pc:docMk/>
          <pc:sldMk cId="4023532943" sldId="287"/>
        </pc:sldMkLst>
        <pc:spChg chg="add mod">
          <ac:chgData name="Alon Pinheiro" userId="68d1182545d76c74" providerId="LiveId" clId="{BECAD9C2-CB8B-499D-950F-F0DE877E495C}" dt="2021-07-23T19:37:02.641" v="629" actId="207"/>
          <ac:spMkLst>
            <pc:docMk/>
            <pc:sldMk cId="4023532943" sldId="287"/>
            <ac:spMk id="4" creationId="{FA5C1A16-C3EC-4FF1-AF20-3819E1CE4E09}"/>
          </ac:spMkLst>
        </pc:spChg>
        <pc:spChg chg="add mod">
          <ac:chgData name="Alon Pinheiro" userId="68d1182545d76c74" providerId="LiveId" clId="{BECAD9C2-CB8B-499D-950F-F0DE877E495C}" dt="2021-07-09T19:45:58.321" v="121" actId="1037"/>
          <ac:spMkLst>
            <pc:docMk/>
            <pc:sldMk cId="4023532943" sldId="287"/>
            <ac:spMk id="7" creationId="{638ABCE7-3140-4C1C-95CD-BFF79A39FA3A}"/>
          </ac:spMkLst>
        </pc:spChg>
        <pc:spChg chg="mod">
          <ac:chgData name="Alon Pinheiro" userId="68d1182545d76c74" providerId="LiveId" clId="{BECAD9C2-CB8B-499D-950F-F0DE877E495C}" dt="2021-07-09T20:28:59.479" v="562" actId="14100"/>
          <ac:spMkLst>
            <pc:docMk/>
            <pc:sldMk cId="4023532943" sldId="287"/>
            <ac:spMk id="9" creationId="{E6161532-4990-4483-95AB-702C6917662A}"/>
          </ac:spMkLst>
        </pc:spChg>
        <pc:spChg chg="add del">
          <ac:chgData name="Alon Pinheiro" userId="68d1182545d76c74" providerId="LiveId" clId="{BECAD9C2-CB8B-499D-950F-F0DE877E495C}" dt="2021-07-09T19:06:25.941" v="26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BECAD9C2-CB8B-499D-950F-F0DE877E495C}" dt="2021-07-09T19:06:26.511" v="27" actId="478"/>
          <ac:spMkLst>
            <pc:docMk/>
            <pc:sldMk cId="4023532943" sldId="287"/>
            <ac:spMk id="12" creationId="{E8836AB5-44D8-40F4-A614-C82D3593492A}"/>
          </ac:spMkLst>
        </pc:spChg>
        <pc:spChg chg="mod">
          <ac:chgData name="Alon Pinheiro" userId="68d1182545d76c74" providerId="LiveId" clId="{BECAD9C2-CB8B-499D-950F-F0DE877E495C}" dt="2021-07-09T20:28:56.236" v="561" actId="1038"/>
          <ac:spMkLst>
            <pc:docMk/>
            <pc:sldMk cId="4023532943" sldId="287"/>
            <ac:spMk id="14" creationId="{3D0B93CE-9B7A-4CE1-9E57-A3D842E0B3E5}"/>
          </ac:spMkLst>
        </pc:spChg>
        <pc:spChg chg="mod">
          <ac:chgData name="Alon Pinheiro" userId="68d1182545d76c74" providerId="LiveId" clId="{BECAD9C2-CB8B-499D-950F-F0DE877E495C}" dt="2021-07-09T20:28:38.935" v="530" actId="14100"/>
          <ac:spMkLst>
            <pc:docMk/>
            <pc:sldMk cId="4023532943" sldId="287"/>
            <ac:spMk id="15" creationId="{B7EF1AAF-21DB-474B-B0D7-2F13EF009B88}"/>
          </ac:spMkLst>
        </pc:spChg>
        <pc:spChg chg="add del mod">
          <ac:chgData name="Alon Pinheiro" userId="68d1182545d76c74" providerId="LiveId" clId="{BECAD9C2-CB8B-499D-950F-F0DE877E495C}" dt="2021-07-23T19:40:58.232" v="646" actId="478"/>
          <ac:spMkLst>
            <pc:docMk/>
            <pc:sldMk cId="4023532943" sldId="287"/>
            <ac:spMk id="16" creationId="{71FB8C95-9F50-4F7C-9F5E-5212DE830EBD}"/>
          </ac:spMkLst>
        </pc:spChg>
        <pc:spChg chg="add del mod">
          <ac:chgData name="Alon Pinheiro" userId="68d1182545d76c74" providerId="LiveId" clId="{BECAD9C2-CB8B-499D-950F-F0DE877E495C}" dt="2021-07-23T19:40:57.727" v="645" actId="478"/>
          <ac:spMkLst>
            <pc:docMk/>
            <pc:sldMk cId="4023532943" sldId="287"/>
            <ac:spMk id="17" creationId="{660C4696-FEA6-40D2-A141-C5DA0908E1A4}"/>
          </ac:spMkLst>
        </pc:spChg>
        <pc:spChg chg="add del mod">
          <ac:chgData name="Alon Pinheiro" userId="68d1182545d76c74" providerId="LiveId" clId="{BECAD9C2-CB8B-499D-950F-F0DE877E495C}" dt="2021-07-23T19:40:57.338" v="644" actId="478"/>
          <ac:spMkLst>
            <pc:docMk/>
            <pc:sldMk cId="4023532943" sldId="287"/>
            <ac:spMk id="19" creationId="{E6E61EF2-CAD1-4A19-86BC-CB905271649F}"/>
          </ac:spMkLst>
        </pc:spChg>
        <pc:spChg chg="del">
          <ac:chgData name="Alon Pinheiro" userId="68d1182545d76c74" providerId="LiveId" clId="{BECAD9C2-CB8B-499D-950F-F0DE877E495C}" dt="2021-07-09T19:06:12.285" v="22" actId="478"/>
          <ac:spMkLst>
            <pc:docMk/>
            <pc:sldMk cId="4023532943" sldId="287"/>
            <ac:spMk id="20" creationId="{0075A0F3-007D-41F5-8C62-A330E496D5DA}"/>
          </ac:spMkLst>
        </pc:spChg>
        <pc:spChg chg="add mod">
          <ac:chgData name="Alon Pinheiro" userId="68d1182545d76c74" providerId="LiveId" clId="{BECAD9C2-CB8B-499D-950F-F0DE877E495C}" dt="2021-07-09T20:06:56.990" v="295" actId="14100"/>
          <ac:spMkLst>
            <pc:docMk/>
            <pc:sldMk cId="4023532943" sldId="287"/>
            <ac:spMk id="21" creationId="{3F7001A7-5566-4E13-B2F3-3FD28D74A85E}"/>
          </ac:spMkLst>
        </pc:spChg>
        <pc:spChg chg="del mod">
          <ac:chgData name="Alon Pinheiro" userId="68d1182545d76c74" providerId="LiveId" clId="{BECAD9C2-CB8B-499D-950F-F0DE877E495C}" dt="2021-07-09T19:05:30.046" v="11" actId="478"/>
          <ac:spMkLst>
            <pc:docMk/>
            <pc:sldMk cId="4023532943" sldId="287"/>
            <ac:spMk id="23" creationId="{9A70D87F-A4E5-4DAC-8236-F29F4FBE14F7}"/>
          </ac:spMkLst>
        </pc:spChg>
        <pc:picChg chg="add mod">
          <ac:chgData name="Alon Pinheiro" userId="68d1182545d76c74" providerId="LiveId" clId="{BECAD9C2-CB8B-499D-950F-F0DE877E495C}" dt="2021-07-09T21:03:29.870" v="621" actId="1037"/>
          <ac:picMkLst>
            <pc:docMk/>
            <pc:sldMk cId="4023532943" sldId="287"/>
            <ac:picMk id="3" creationId="{82FFCF11-F726-46E6-A7FD-1FB9E4689ED6}"/>
          </ac:picMkLst>
        </pc:picChg>
        <pc:picChg chg="add del mod">
          <ac:chgData name="Alon Pinheiro" userId="68d1182545d76c74" providerId="LiveId" clId="{BECAD9C2-CB8B-499D-950F-F0DE877E495C}" dt="2021-07-23T21:12:45.042" v="703" actId="21"/>
          <ac:picMkLst>
            <pc:docMk/>
            <pc:sldMk cId="4023532943" sldId="287"/>
            <ac:picMk id="5" creationId="{8B26FA9C-11A6-4542-86BC-5FEF5A7FC3CD}"/>
          </ac:picMkLst>
        </pc:picChg>
        <pc:picChg chg="add mod">
          <ac:chgData name="Alon Pinheiro" userId="68d1182545d76c74" providerId="LiveId" clId="{BECAD9C2-CB8B-499D-950F-F0DE877E495C}" dt="2021-07-09T20:27:50.780" v="529" actId="1037"/>
          <ac:picMkLst>
            <pc:docMk/>
            <pc:sldMk cId="4023532943" sldId="287"/>
            <ac:picMk id="22" creationId="{5AD5A359-B6E1-4240-AC04-B1FE6C44FC9D}"/>
          </ac:picMkLst>
        </pc:picChg>
        <pc:picChg chg="add mod">
          <ac:chgData name="Alon Pinheiro" userId="68d1182545d76c74" providerId="LiveId" clId="{BECAD9C2-CB8B-499D-950F-F0DE877E495C}" dt="2021-07-09T20:28:56.236" v="561" actId="1038"/>
          <ac:picMkLst>
            <pc:docMk/>
            <pc:sldMk cId="4023532943" sldId="287"/>
            <ac:picMk id="25" creationId="{86A379F9-F947-4370-80F3-D803E961D2E3}"/>
          </ac:picMkLst>
        </pc:picChg>
        <pc:picChg chg="add mod">
          <ac:chgData name="Alon Pinheiro" userId="68d1182545d76c74" providerId="LiveId" clId="{BECAD9C2-CB8B-499D-950F-F0DE877E495C}" dt="2021-07-09T20:28:42.316" v="539" actId="1038"/>
          <ac:picMkLst>
            <pc:docMk/>
            <pc:sldMk cId="4023532943" sldId="287"/>
            <ac:picMk id="27" creationId="{E2296F17-8CF0-4146-95AC-C4860E5F3143}"/>
          </ac:picMkLst>
        </pc:picChg>
        <pc:picChg chg="add mod">
          <ac:chgData name="Alon Pinheiro" userId="68d1182545d76c74" providerId="LiveId" clId="{BECAD9C2-CB8B-499D-950F-F0DE877E495C}" dt="2021-07-09T19:45:43.564" v="105" actId="1076"/>
          <ac:picMkLst>
            <pc:docMk/>
            <pc:sldMk cId="4023532943" sldId="287"/>
            <ac:picMk id="29" creationId="{C56997B1-231E-4A91-AA09-9289409B1380}"/>
          </ac:picMkLst>
        </pc:picChg>
        <pc:picChg chg="add del mod">
          <ac:chgData name="Alon Pinheiro" userId="68d1182545d76c74" providerId="LiveId" clId="{BECAD9C2-CB8B-499D-950F-F0DE877E495C}" dt="2021-07-09T21:01:07.204" v="598" actId="478"/>
          <ac:picMkLst>
            <pc:docMk/>
            <pc:sldMk cId="4023532943" sldId="287"/>
            <ac:picMk id="31" creationId="{099E0D4F-E2BC-4A17-9C09-276C9DDC82F0}"/>
          </ac:picMkLst>
        </pc:picChg>
        <pc:picChg chg="add del mod ord modCrop">
          <ac:chgData name="Alon Pinheiro" userId="68d1182545d76c74" providerId="LiveId" clId="{BECAD9C2-CB8B-499D-950F-F0DE877E495C}" dt="2021-07-09T19:55:18.268" v="285" actId="478"/>
          <ac:picMkLst>
            <pc:docMk/>
            <pc:sldMk cId="4023532943" sldId="287"/>
            <ac:picMk id="33" creationId="{D85879BA-BBD6-4A53-9D7B-9AE61EB69AA7}"/>
          </ac:picMkLst>
        </pc:picChg>
      </pc:sldChg>
      <pc:sldChg chg="addSp delSp modSp new mod">
        <pc:chgData name="Alon Pinheiro" userId="68d1182545d76c74" providerId="LiveId" clId="{BECAD9C2-CB8B-499D-950F-F0DE877E495C}" dt="2021-07-23T21:23:32.736" v="860" actId="14100"/>
        <pc:sldMkLst>
          <pc:docMk/>
          <pc:sldMk cId="198310618" sldId="288"/>
        </pc:sldMkLst>
        <pc:spChg chg="del">
          <ac:chgData name="Alon Pinheiro" userId="68d1182545d76c74" providerId="LiveId" clId="{BECAD9C2-CB8B-499D-950F-F0DE877E495C}" dt="2021-07-23T19:40:02.698" v="637" actId="478"/>
          <ac:spMkLst>
            <pc:docMk/>
            <pc:sldMk cId="198310618" sldId="288"/>
            <ac:spMk id="2" creationId="{12C559B4-07ED-41DA-B0F8-4DFED4EB67C3}"/>
          </ac:spMkLst>
        </pc:spChg>
        <pc:spChg chg="del">
          <ac:chgData name="Alon Pinheiro" userId="68d1182545d76c74" providerId="LiveId" clId="{BECAD9C2-CB8B-499D-950F-F0DE877E495C}" dt="2021-07-23T19:40:04.463" v="638" actId="478"/>
          <ac:spMkLst>
            <pc:docMk/>
            <pc:sldMk cId="198310618" sldId="288"/>
            <ac:spMk id="3" creationId="{BEACBEBB-B42A-4CF0-8869-9F5D0F578D4B}"/>
          </ac:spMkLst>
        </pc:spChg>
        <pc:spChg chg="add mod ord">
          <ac:chgData name="Alon Pinheiro" userId="68d1182545d76c74" providerId="LiveId" clId="{BECAD9C2-CB8B-499D-950F-F0DE877E495C}" dt="2021-07-23T19:43:56.245" v="654" actId="167"/>
          <ac:spMkLst>
            <pc:docMk/>
            <pc:sldMk cId="198310618" sldId="288"/>
            <ac:spMk id="6" creationId="{0D64AAC6-A853-4A4A-BAA8-D585D37AE19E}"/>
          </ac:spMkLst>
        </pc:spChg>
        <pc:spChg chg="add mod">
          <ac:chgData name="Alon Pinheiro" userId="68d1182545d76c74" providerId="LiveId" clId="{BECAD9C2-CB8B-499D-950F-F0DE877E495C}" dt="2021-07-23T21:23:27.719" v="854" actId="14100"/>
          <ac:spMkLst>
            <pc:docMk/>
            <pc:sldMk cId="198310618" sldId="288"/>
            <ac:spMk id="7" creationId="{71F9592D-DD33-40E7-BD87-798E226B99EE}"/>
          </ac:spMkLst>
        </pc:spChg>
        <pc:spChg chg="add mod">
          <ac:chgData name="Alon Pinheiro" userId="68d1182545d76c74" providerId="LiveId" clId="{BECAD9C2-CB8B-499D-950F-F0DE877E495C}" dt="2021-07-23T21:23:32.736" v="860" actId="14100"/>
          <ac:spMkLst>
            <pc:docMk/>
            <pc:sldMk cId="198310618" sldId="288"/>
            <ac:spMk id="8" creationId="{A581A011-C82D-4D45-B5FE-0CE25E757327}"/>
          </ac:spMkLst>
        </pc:spChg>
        <pc:spChg chg="add mod">
          <ac:chgData name="Alon Pinheiro" userId="68d1182545d76c74" providerId="LiveId" clId="{BECAD9C2-CB8B-499D-950F-F0DE877E495C}" dt="2021-07-23T21:22:06.539" v="793" actId="14100"/>
          <ac:spMkLst>
            <pc:docMk/>
            <pc:sldMk cId="198310618" sldId="288"/>
            <ac:spMk id="9" creationId="{27DB310A-8DC5-4E4E-9124-28628E1771B6}"/>
          </ac:spMkLst>
        </pc:spChg>
        <pc:spChg chg="add mod">
          <ac:chgData name="Alon Pinheiro" userId="68d1182545d76c74" providerId="LiveId" clId="{BECAD9C2-CB8B-499D-950F-F0DE877E495C}" dt="2021-07-23T21:22:11.387" v="794" actId="14100"/>
          <ac:spMkLst>
            <pc:docMk/>
            <pc:sldMk cId="198310618" sldId="288"/>
            <ac:spMk id="10" creationId="{6CC45E6B-0BB4-4B0F-B469-986313452237}"/>
          </ac:spMkLst>
        </pc:spChg>
        <pc:spChg chg="add mod">
          <ac:chgData name="Alon Pinheiro" userId="68d1182545d76c74" providerId="LiveId" clId="{BECAD9C2-CB8B-499D-950F-F0DE877E495C}" dt="2021-07-23T21:23:00.303" v="832" actId="14100"/>
          <ac:spMkLst>
            <pc:docMk/>
            <pc:sldMk cId="198310618" sldId="288"/>
            <ac:spMk id="11" creationId="{A597E4C2-A30E-46C1-9E64-1ED52899D3DB}"/>
          </ac:spMkLst>
        </pc:spChg>
        <pc:spChg chg="add mod">
          <ac:chgData name="Alon Pinheiro" userId="68d1182545d76c74" providerId="LiveId" clId="{BECAD9C2-CB8B-499D-950F-F0DE877E495C}" dt="2021-07-23T21:23:03.600" v="833" actId="14100"/>
          <ac:spMkLst>
            <pc:docMk/>
            <pc:sldMk cId="198310618" sldId="288"/>
            <ac:spMk id="12" creationId="{80414D8D-AD8F-413D-801E-D861C929EB31}"/>
          </ac:spMkLst>
        </pc:spChg>
        <pc:spChg chg="add mod">
          <ac:chgData name="Alon Pinheiro" userId="68d1182545d76c74" providerId="LiveId" clId="{BECAD9C2-CB8B-499D-950F-F0DE877E495C}" dt="2021-07-23T21:23:08.883" v="843" actId="14100"/>
          <ac:spMkLst>
            <pc:docMk/>
            <pc:sldMk cId="198310618" sldId="288"/>
            <ac:spMk id="13" creationId="{850C953F-A5A4-4261-88ED-98CEE94FE875}"/>
          </ac:spMkLst>
        </pc:spChg>
        <pc:spChg chg="add mod">
          <ac:chgData name="Alon Pinheiro" userId="68d1182545d76c74" providerId="LiveId" clId="{BECAD9C2-CB8B-499D-950F-F0DE877E495C}" dt="2021-07-23T21:16:57.500" v="786" actId="1037"/>
          <ac:spMkLst>
            <pc:docMk/>
            <pc:sldMk cId="198310618" sldId="288"/>
            <ac:spMk id="19" creationId="{E5DD443C-9EFB-419C-A261-B328675529A5}"/>
          </ac:spMkLst>
        </pc:spChg>
        <pc:picChg chg="add mod">
          <ac:chgData name="Alon Pinheiro" userId="68d1182545d76c74" providerId="LiveId" clId="{BECAD9C2-CB8B-499D-950F-F0DE877E495C}" dt="2021-07-23T21:23:13.569" v="848" actId="14100"/>
          <ac:picMkLst>
            <pc:docMk/>
            <pc:sldMk cId="198310618" sldId="288"/>
            <ac:picMk id="3" creationId="{A14FA6F5-3153-4BB7-89D9-94CAE5F068C1}"/>
          </ac:picMkLst>
        </pc:picChg>
        <pc:picChg chg="add mod">
          <ac:chgData name="Alon Pinheiro" userId="68d1182545d76c74" providerId="LiveId" clId="{BECAD9C2-CB8B-499D-950F-F0DE877E495C}" dt="2021-07-23T21:23:10.474" v="847" actId="1037"/>
          <ac:picMkLst>
            <pc:docMk/>
            <pc:sldMk cId="198310618" sldId="288"/>
            <ac:picMk id="5" creationId="{7A0F09E7-7BED-4A48-838C-6BB0E1A299AD}"/>
          </ac:picMkLst>
        </pc:picChg>
        <pc:picChg chg="add del mod ord modCrop">
          <ac:chgData name="Alon Pinheiro" userId="68d1182545d76c74" providerId="LiveId" clId="{BECAD9C2-CB8B-499D-950F-F0DE877E495C}" dt="2021-07-23T19:48:41.522" v="681" actId="478"/>
          <ac:picMkLst>
            <pc:docMk/>
            <pc:sldMk cId="198310618" sldId="288"/>
            <ac:picMk id="5" creationId="{B908F002-FDF2-4F33-BE9E-82C1D3354350}"/>
          </ac:picMkLst>
        </pc:picChg>
        <pc:picChg chg="add mod">
          <ac:chgData name="Alon Pinheiro" userId="68d1182545d76c74" providerId="LiveId" clId="{BECAD9C2-CB8B-499D-950F-F0DE877E495C}" dt="2021-07-23T21:22:58.080" v="831" actId="1035"/>
          <ac:picMkLst>
            <pc:docMk/>
            <pc:sldMk cId="198310618" sldId="288"/>
            <ac:picMk id="14" creationId="{0336DCD4-54B1-4DE6-92DE-892A0B01AC67}"/>
          </ac:picMkLst>
        </pc:picChg>
        <pc:picChg chg="add mod">
          <ac:chgData name="Alon Pinheiro" userId="68d1182545d76c74" providerId="LiveId" clId="{BECAD9C2-CB8B-499D-950F-F0DE877E495C}" dt="2021-07-23T21:14:56.784" v="734" actId="1076"/>
          <ac:picMkLst>
            <pc:docMk/>
            <pc:sldMk cId="198310618" sldId="288"/>
            <ac:picMk id="16" creationId="{7D090281-E004-446A-8758-95159A07E4AA}"/>
          </ac:picMkLst>
        </pc:picChg>
        <pc:picChg chg="add mod">
          <ac:chgData name="Alon Pinheiro" userId="68d1182545d76c74" providerId="LiveId" clId="{BECAD9C2-CB8B-499D-950F-F0DE877E495C}" dt="2021-07-23T21:23:20.896" v="853" actId="1035"/>
          <ac:picMkLst>
            <pc:docMk/>
            <pc:sldMk cId="198310618" sldId="288"/>
            <ac:picMk id="18" creationId="{54D8B1B0-677A-455C-B9D3-AD2E58FA9748}"/>
          </ac:picMkLst>
        </pc:picChg>
      </pc:sldChg>
      <pc:sldChg chg="modSp add del mod">
        <pc:chgData name="Alon Pinheiro" userId="68d1182545d76c74" providerId="LiveId" clId="{BECAD9C2-CB8B-499D-950F-F0DE877E495C}" dt="2021-07-22T20:44:07.338" v="622" actId="47"/>
        <pc:sldMkLst>
          <pc:docMk/>
          <pc:sldMk cId="450484311" sldId="288"/>
        </pc:sldMkLst>
        <pc:spChg chg="mod">
          <ac:chgData name="Alon Pinheiro" userId="68d1182545d76c74" providerId="LiveId" clId="{BECAD9C2-CB8B-499D-950F-F0DE877E495C}" dt="2021-07-09T20:23:04.382" v="328" actId="115"/>
          <ac:spMkLst>
            <pc:docMk/>
            <pc:sldMk cId="450484311" sldId="288"/>
            <ac:spMk id="7" creationId="{638ABCE7-3140-4C1C-95CD-BFF79A39FA3A}"/>
          </ac:spMkLst>
        </pc:spChg>
        <pc:spChg chg="mod">
          <ac:chgData name="Alon Pinheiro" userId="68d1182545d76c74" providerId="LiveId" clId="{BECAD9C2-CB8B-499D-950F-F0DE877E495C}" dt="2021-07-09T20:18:18.349" v="317" actId="108"/>
          <ac:spMkLst>
            <pc:docMk/>
            <pc:sldMk cId="450484311" sldId="288"/>
            <ac:spMk id="9" creationId="{E6161532-4990-4483-95AB-702C6917662A}"/>
          </ac:spMkLst>
        </pc:spChg>
        <pc:spChg chg="mod">
          <ac:chgData name="Alon Pinheiro" userId="68d1182545d76c74" providerId="LiveId" clId="{BECAD9C2-CB8B-499D-950F-F0DE877E495C}" dt="2021-07-09T20:18:18.911" v="318" actId="108"/>
          <ac:spMkLst>
            <pc:docMk/>
            <pc:sldMk cId="450484311" sldId="288"/>
            <ac:spMk id="14" creationId="{3D0B93CE-9B7A-4CE1-9E57-A3D842E0B3E5}"/>
          </ac:spMkLst>
        </pc:spChg>
        <pc:spChg chg="mod">
          <ac:chgData name="Alon Pinheiro" userId="68d1182545d76c74" providerId="LiveId" clId="{BECAD9C2-CB8B-499D-950F-F0DE877E495C}" dt="2021-07-09T20:18:19.386" v="319" actId="108"/>
          <ac:spMkLst>
            <pc:docMk/>
            <pc:sldMk cId="450484311" sldId="288"/>
            <ac:spMk id="15" creationId="{B7EF1AAF-21DB-474B-B0D7-2F13EF009B88}"/>
          </ac:spMkLst>
        </pc:spChg>
        <pc:spChg chg="mod">
          <ac:chgData name="Alon Pinheiro" userId="68d1182545d76c74" providerId="LiveId" clId="{BECAD9C2-CB8B-499D-950F-F0DE877E495C}" dt="2021-07-09T20:18:13.958" v="316" actId="207"/>
          <ac:spMkLst>
            <pc:docMk/>
            <pc:sldMk cId="450484311" sldId="288"/>
            <ac:spMk id="16" creationId="{71FB8C95-9F50-4F7C-9F5E-5212DE830EBD}"/>
          </ac:spMkLst>
        </pc:spChg>
        <pc:spChg chg="mod">
          <ac:chgData name="Alon Pinheiro" userId="68d1182545d76c74" providerId="LiveId" clId="{BECAD9C2-CB8B-499D-950F-F0DE877E495C}" dt="2021-07-09T20:18:19.745" v="320" actId="108"/>
          <ac:spMkLst>
            <pc:docMk/>
            <pc:sldMk cId="450484311" sldId="288"/>
            <ac:spMk id="17" creationId="{660C4696-FEA6-40D2-A141-C5DA0908E1A4}"/>
          </ac:spMkLst>
        </pc:spChg>
        <pc:spChg chg="mod">
          <ac:chgData name="Alon Pinheiro" userId="68d1182545d76c74" providerId="LiveId" clId="{BECAD9C2-CB8B-499D-950F-F0DE877E495C}" dt="2021-07-09T20:18:20.419" v="321" actId="108"/>
          <ac:spMkLst>
            <pc:docMk/>
            <pc:sldMk cId="450484311" sldId="288"/>
            <ac:spMk id="19" creationId="{E6E61EF2-CAD1-4A19-86BC-CB905271649F}"/>
          </ac:spMkLst>
        </pc:spChg>
        <pc:spChg chg="mod">
          <ac:chgData name="Alon Pinheiro" userId="68d1182545d76c74" providerId="LiveId" clId="{BECAD9C2-CB8B-499D-950F-F0DE877E495C}" dt="2021-07-09T20:18:20.782" v="322" actId="108"/>
          <ac:spMkLst>
            <pc:docMk/>
            <pc:sldMk cId="450484311" sldId="288"/>
            <ac:spMk id="21" creationId="{3F7001A7-5566-4E13-B2F3-3FD28D74A8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95E2A-0669-4D6F-AB80-2ED642F1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97327-245D-4C13-891C-6B689F6F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F7091-EEEA-4024-861A-9F2C3CCA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90947-3229-447E-B3F2-18E0066C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D64-1FD7-438B-8A06-EED97718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DDDE-D49E-4EB6-BFD1-4E7361A5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8D6583-A48E-4F45-8472-93662B81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4B2C9-8490-4762-B77D-B5E0C978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35C82-BD71-49C7-8B25-C1B4634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28DCC-746F-4C43-B47D-FE35657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3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3F926-BEF5-4D95-9C2B-E02E925F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2D8CA-AEA3-4CC3-BFFF-DAEA3AA0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DD794-6832-4933-8AAA-7F4A550A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71B15-F983-45C2-B6A6-C77798B6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0058E-C479-4F3B-B32C-887D1E26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7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D92F-5B4F-414E-AB59-A1FB3A8A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AB4868-FD02-49AA-A7B7-58FAC1BB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547A6-F7F8-4D7F-8C99-69B307F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3FFA6-6D2C-4866-B4DA-DD86824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7C297-1DAE-47BD-9706-B55CAF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9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D1880-C593-4C89-86CE-F4EE4D04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40301-E4FF-41F5-83FC-4FD2F4D0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D2411-9983-4FB5-BC92-E701B6CE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708BE-6923-41F2-92F2-822DF637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FE577-BC5C-4EC8-B137-CBD3D2B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7DC55-AC04-465C-9ACC-398F78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50A5D-6667-4A4B-8441-0E870D0F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AB6A52-41A8-49BB-9ED8-2FA7D2FA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4B9765-DCBD-4B5B-A194-450289D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E28B7-D236-4E5C-8659-C28AE61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EF27B9-6546-434B-AD77-B57BC78E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4EC9-5017-4ADB-A242-505DA7F9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645B0-5D11-4CF9-A297-55B55C26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EB0B0-2663-43FB-97C7-A8ADF7ED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62F1AD-9EB2-408D-AA79-F4F9234D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C9F383-720A-4823-96B3-20A9D29B3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8339B1-35FB-4C27-8B25-58BC50EE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A48BB9-2B50-4767-B577-7A1FED71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EFDADB-B5CF-4DC6-AF6A-111132A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0ECC6-B936-443D-8E36-02DD4DB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EA0B0-3571-45AE-B51A-0ACD3ADA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DC2AB1-E44F-4E8E-BCEA-316AC02C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A72890-9DFD-44E7-95EF-338DEB1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AC5F88-D4C5-4A66-A63E-1F158C3C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DA710-A90B-4E8D-B33C-FF979982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85D50-26C4-4DED-80C7-DB08F53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A146-3139-4F6F-8823-AA755EA3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409A0-003B-4C07-93A0-DDA1BAE2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50F2E-9B53-4B29-9DED-9963CD33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4BD4C3-596F-4532-A20F-ED347D3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5B9C4F-0921-4357-8B55-CE44C648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F0817-DC57-4367-AB80-B2AD77F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601C2-5A08-4D1F-AFAA-A37954B5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3A9C0-6ACA-4DB0-A399-4DCF8F85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DB071-9CBA-4F23-A734-ED2B620E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B73DD-0C8B-4EC5-AEC5-88F4A81F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A8214-09AA-42EC-8D46-88E4F41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3BC0E-82CB-4EB4-8496-537E1DA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6F1AF-6CA1-4601-BA66-9A8C72CA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6F81E-C61B-4AE9-AD87-00D764C5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CE404-39EE-4D46-A725-F8AC54C3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C08F-69D5-4EDB-85A0-489C1F4BB808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9A2E3-438B-433D-914B-0F0ADEC3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97835-6979-4B6F-849A-7DA111E4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162299" y="113413"/>
            <a:ext cx="3469419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D0B93CE-9B7A-4CE1-9E57-A3D842E0B3E5}"/>
              </a:ext>
            </a:extLst>
          </p:cNvPr>
          <p:cNvSpPr/>
          <p:nvPr/>
        </p:nvSpPr>
        <p:spPr>
          <a:xfrm>
            <a:off x="6770211" y="113413"/>
            <a:ext cx="2606769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7EF1AAF-21DB-474B-B0D7-2F13EF009B88}"/>
              </a:ext>
            </a:extLst>
          </p:cNvPr>
          <p:cNvSpPr/>
          <p:nvPr/>
        </p:nvSpPr>
        <p:spPr>
          <a:xfrm>
            <a:off x="9515474" y="113413"/>
            <a:ext cx="2538033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1FB8C95-9F50-4F7C-9F5E-5212DE830EBD}"/>
              </a:ext>
            </a:extLst>
          </p:cNvPr>
          <p:cNvSpPr/>
          <p:nvPr/>
        </p:nvSpPr>
        <p:spPr>
          <a:xfrm>
            <a:off x="206476" y="1182508"/>
            <a:ext cx="4241699" cy="5473932"/>
          </a:xfrm>
          <a:prstGeom prst="roundRect">
            <a:avLst>
              <a:gd name="adj" fmla="val 32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60C4696-FEA6-40D2-A141-C5DA0908E1A4}"/>
              </a:ext>
            </a:extLst>
          </p:cNvPr>
          <p:cNvSpPr/>
          <p:nvPr/>
        </p:nvSpPr>
        <p:spPr>
          <a:xfrm>
            <a:off x="4581831" y="1182508"/>
            <a:ext cx="7481935" cy="2213372"/>
          </a:xfrm>
          <a:prstGeom prst="roundRect">
            <a:avLst>
              <a:gd name="adj" fmla="val 55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6E61EF2-CAD1-4A19-86BC-CB905271649F}"/>
              </a:ext>
            </a:extLst>
          </p:cNvPr>
          <p:cNvSpPr/>
          <p:nvPr/>
        </p:nvSpPr>
        <p:spPr>
          <a:xfrm>
            <a:off x="4581831" y="3539574"/>
            <a:ext cx="3676851" cy="3116866"/>
          </a:xfrm>
          <a:prstGeom prst="roundRect">
            <a:avLst>
              <a:gd name="adj" fmla="val 289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F7001A7-5566-4E13-B2F3-3FD28D74A85E}"/>
              </a:ext>
            </a:extLst>
          </p:cNvPr>
          <p:cNvSpPr/>
          <p:nvPr/>
        </p:nvSpPr>
        <p:spPr>
          <a:xfrm>
            <a:off x="8386915" y="3539574"/>
            <a:ext cx="3676851" cy="3116866"/>
          </a:xfrm>
          <a:prstGeom prst="roundRect">
            <a:avLst>
              <a:gd name="adj" fmla="val 250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8ABCE7-3140-4C1C-95CD-BFF79A39FA3A}"/>
              </a:ext>
            </a:extLst>
          </p:cNvPr>
          <p:cNvSpPr txBox="1"/>
          <p:nvPr/>
        </p:nvSpPr>
        <p:spPr>
          <a:xfrm>
            <a:off x="971455" y="138102"/>
            <a:ext cx="226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Dashboard Vendas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AD5A359-B6E1-4240-AC04-B1FE6C44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99" y="264430"/>
            <a:ext cx="586879" cy="58687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6A379F9-F947-4370-80F3-D803E961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77" y="264430"/>
            <a:ext cx="625406" cy="62540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2296F17-8CF0-4146-95AC-C4860E5F3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51" y="249040"/>
            <a:ext cx="640796" cy="64079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FFCF11-F726-46E6-A7FD-1FB9E4689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91" y="4796122"/>
            <a:ext cx="964774" cy="96477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24576AF-E4F2-4653-A8D0-38CAD3F932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1" y="-132618"/>
            <a:ext cx="1447012" cy="14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3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7</cp:revision>
  <dcterms:created xsi:type="dcterms:W3CDTF">2021-07-09T19:04:54Z</dcterms:created>
  <dcterms:modified xsi:type="dcterms:W3CDTF">2021-10-27T16:21:10Z</dcterms:modified>
</cp:coreProperties>
</file>