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7372A-38A1-41EE-B57E-9AEF28352CA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53E4D-3E09-48F7-8E80-28E7EFE70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6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A42E-6BDC-4392-B889-7861BA4E4323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1C79-0B08-4F52-AEAE-D24A68FA4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94" y="1541346"/>
            <a:ext cx="5800431" cy="3923821"/>
          </a:xfrm>
          <a:prstGeom prst="rect">
            <a:avLst/>
          </a:prstGeom>
        </p:spPr>
      </p:pic>
      <p:sp>
        <p:nvSpPr>
          <p:cNvPr id="5" name="Right Bracket 4"/>
          <p:cNvSpPr/>
          <p:nvPr/>
        </p:nvSpPr>
        <p:spPr>
          <a:xfrm rot="16200000" flipH="1">
            <a:off x="3156398" y="4248729"/>
            <a:ext cx="163604" cy="2555314"/>
          </a:xfrm>
          <a:prstGeom prst="righ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 rot="16200000" flipH="1">
            <a:off x="5781590" y="4248727"/>
            <a:ext cx="163602" cy="2555314"/>
          </a:xfrm>
          <a:prstGeom prst="righ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8111" y="5568321"/>
            <a:ext cx="1360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50mg/kg x 2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38029" y="5568321"/>
            <a:ext cx="1590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100mg/kg x 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60543" y="1198270"/>
            <a:ext cx="5197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Proportion Green-Only Cells of All Labeled Cells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51982" y="5794586"/>
            <a:ext cx="114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Mouse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36320" y="3222261"/>
            <a:ext cx="13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Proportion</a:t>
            </a:r>
          </a:p>
        </p:txBody>
      </p:sp>
    </p:spTree>
    <p:extLst>
      <p:ext uri="{BB962C8B-B14F-4D97-AF65-F5344CB8AC3E}">
        <p14:creationId xmlns:p14="http://schemas.microsoft.com/office/powerpoint/2010/main" val="1497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 of Neurobiology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Paynter</dc:creator>
  <cp:lastModifiedBy>Danielle Paynter</cp:lastModifiedBy>
  <cp:revision>1</cp:revision>
  <dcterms:created xsi:type="dcterms:W3CDTF">2021-03-10T13:26:55Z</dcterms:created>
  <dcterms:modified xsi:type="dcterms:W3CDTF">2021-03-10T13:27:37Z</dcterms:modified>
</cp:coreProperties>
</file>