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74" d="100"/>
          <a:sy n="74" d="100"/>
        </p:scale>
        <p:origin x="101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6BF00B-891F-AECF-CE91-F5AEB6F7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354FFB7-4173-7209-BA18-87F6E2A9D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8AF246-B73E-60D7-EEB4-70B552FF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E5006C-8CAA-A99B-6E1F-AB7BE7D5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6FC1D1-1960-067B-D0A4-B7EC0B11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653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994BE1-6F4D-5D18-7660-0001DD1C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1BC206-DEEF-28ED-173A-4F57D3FD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6C7BF6-80E1-10A1-A223-A4431CAF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BF399B-9BA6-B122-3B97-0BE4B509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7F39A8-6192-5AC9-0068-3BABB75F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95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C407367-FAA2-B43F-F803-14F273C23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CB4566B-F60A-0F1D-8D8E-D754ADF9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445CF6-B871-7510-104A-DE46ADA7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E0F597-18C1-4678-91FE-D7B54559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DE4E19-2C1B-354E-AF09-01E44AD3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90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C63F70-54B2-B809-5624-3CCE71E4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66C5FC-C2AC-F875-913A-5B0F0F4A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7A8DA7-D36F-E2FE-C5D5-CAFFD5BA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E73C79-0A8B-DA40-DC80-AB3CD5B4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5F7999-3A61-CE9D-A45E-5CF93142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74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95FE34-13EA-2F56-DD45-790163F0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9810628-57F9-03B4-1194-5488E53B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7BC617-6D09-4AF7-F25A-B619C18B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149DE2-0398-3297-D557-E7CB328E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7C36B9-6870-2956-0769-425D05C3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7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19E6FD-F12D-A7FA-AE9A-18C25C0F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4DF2FA-92A5-AE7C-31B4-EA6D52A9B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DE9079-6D94-0C16-CBF5-97CE6356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9D20F9-2C07-7BB6-05A2-30926413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9142244-DA85-203D-E8CC-B559F5A8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8D1816-8DE8-1867-B3A0-C1F8AB25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082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36C6F1-029C-ED6A-F794-9F131B52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FA30B8B-1FC7-61B5-7781-0315D7B7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FEC529-4D28-FA29-1052-2764902E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40D3C7-97F0-0D15-9566-2A4FC261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B1FF02E-C04A-8123-2F37-3A78880B1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ADAA522-6ED2-FEAF-1DE1-958A3301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7EB64F1-5C6A-4883-E91B-76C0F562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2A5DE64-BE58-C05B-DD84-2F3804BB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63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31B2FE-35B3-F9CF-C96B-39829F62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4E578F8-8DAF-FF21-5DE1-6F1097A6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93BE152-B339-3E3E-55EE-930B8AB0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E3B859E-E723-7A9D-90DA-FDE04FD2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48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D8DB4F3-97C2-4FAC-8E3A-32A92CDA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8B47844-C0F7-1B3C-1C7A-EB94541E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B66548C-6F44-3AF4-4AC8-45D67F99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23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E39386-BF45-C942-7657-38F8799B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1662D2-4907-E219-0A00-94C40BC5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1E1E1D1-7423-2ECF-408A-F43AF5736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1F5D59-942E-6974-8FD9-0A2D979A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3795F40-B492-5D3A-3C05-E998117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F8F9DB-37D9-609F-95AE-9FEF05BB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7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A31C91-4D28-B0F4-84DE-3F4D9E86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CA54CD4-9883-788F-D7B5-B109FC48E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DB078A-3E5D-4126-8139-0C6AAE0D2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071F4EA-5260-7B77-8A83-ED3F5707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825DB4-580F-C3B1-A193-B0355DAD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054B5B-9286-641F-8A30-E5CA6D76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026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75DF7F1-932B-4687-4828-1315CD1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295519-EE74-A16F-A3AD-489D087D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1F57B5-2533-A538-AAE8-5F44D7A57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DE67-9873-4F92-ACA5-D54237536F1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A6A633-3583-EAC6-FB86-019DAF95D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DA7050-73B3-7C4E-1CE9-3593AC5B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BB3E-4D73-4975-BB5F-80823B7ED0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0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 descr="גרפים פיננסיים על צג כהה">
            <a:extLst>
              <a:ext uri="{FF2B5EF4-FFF2-40B4-BE49-F238E27FC236}">
                <a16:creationId xmlns:a16="http://schemas.microsoft.com/office/drawing/2014/main" id="{7F3ACFDE-49D0-3E7B-346A-A1C2A4112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0EC7652-C63F-41DA-A731-5EF8FF06D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ניטור סטטיסטי וזיהוי אנומליות – פרויקט – קבוצה 7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DCE405-5A1B-C6EE-2504-37CD89CD5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755648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אלמוג </a:t>
            </a:r>
            <a:r>
              <a:rPr lang="he-IL" dirty="0" err="1">
                <a:solidFill>
                  <a:srgbClr val="FFFFFF"/>
                </a:solidFill>
              </a:rPr>
              <a:t>אסרף</a:t>
            </a:r>
            <a:endParaRPr lang="he-IL" dirty="0">
              <a:solidFill>
                <a:srgbClr val="FFFFFF"/>
              </a:solidFill>
            </a:endParaRPr>
          </a:p>
          <a:p>
            <a:r>
              <a:rPr lang="he-IL" dirty="0">
                <a:solidFill>
                  <a:srgbClr val="FFFFFF"/>
                </a:solidFill>
              </a:rPr>
              <a:t>דניאל פידטילוק</a:t>
            </a:r>
          </a:p>
          <a:p>
            <a:r>
              <a:rPr lang="he-IL" dirty="0">
                <a:solidFill>
                  <a:srgbClr val="FFFFFF"/>
                </a:solidFill>
              </a:rPr>
              <a:t>ניר לבנון</a:t>
            </a:r>
          </a:p>
        </p:txBody>
      </p: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5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ossmann store editorial stock image. Image of store - 35875569">
            <a:extLst>
              <a:ext uri="{FF2B5EF4-FFF2-40B4-BE49-F238E27FC236}">
                <a16:creationId xmlns:a16="http://schemas.microsoft.com/office/drawing/2014/main" id="{057E1192-8661-11CA-EB82-2A236DC64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 b="909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C920F1-1044-5938-43B3-6CFA43BB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e-IL" sz="2800"/>
              <a:t>בחירת מערך נתונים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9B9236-1C19-BCB8-0B84-F7136CCD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he-IL" sz="1700"/>
              <a:t>אנחנו בחרנו ב"מכירות ברשת חנויות".</a:t>
            </a:r>
          </a:p>
          <a:p>
            <a:r>
              <a:rPr lang="he-IL" sz="1700"/>
              <a:t>נשתמש בקובצי </a:t>
            </a:r>
            <a:r>
              <a:rPr lang="en-US" sz="1700"/>
              <a:t>TRAIN</a:t>
            </a:r>
            <a:r>
              <a:rPr lang="he-IL" sz="1700"/>
              <a:t> </a:t>
            </a:r>
            <a:r>
              <a:rPr lang="en-US" sz="1700"/>
              <a:t>STORES</a:t>
            </a:r>
            <a:r>
              <a:rPr lang="he-IL" sz="1700"/>
              <a:t> ונתמקד בערכי המכירות וגם בכמות הצרכנים.</a:t>
            </a:r>
          </a:p>
        </p:txBody>
      </p:sp>
    </p:spTree>
    <p:extLst>
      <p:ext uri="{BB962C8B-B14F-4D97-AF65-F5344CB8AC3E}">
        <p14:creationId xmlns:p14="http://schemas.microsoft.com/office/powerpoint/2010/main" val="2458465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1349A1-5BD0-0D27-EE69-BBE6BFE1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45D537-6A5F-378A-4F25-66D856C4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08911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37</Words>
  <Application>Microsoft Office PowerPoint</Application>
  <PresentationFormat>מסך רחב</PresentationFormat>
  <Paragraphs>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Calibri</vt:lpstr>
      <vt:lpstr>ערכת נושא Office</vt:lpstr>
      <vt:lpstr>ניטור סטטיסטי וזיהוי אנומליות – פרויקט – קבוצה 7</vt:lpstr>
      <vt:lpstr>בחירת מערך נתונים</vt:lpstr>
      <vt:lpstr>שאלת הפרויקט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ניטור סטטיסטי וזיהוי אנומליות – פרויקט – קבוצה 7</dc:title>
  <dc:creator>Danielle Pidtylok</dc:creator>
  <cp:lastModifiedBy>Danielle Pidtylok</cp:lastModifiedBy>
  <cp:revision>2</cp:revision>
  <dcterms:created xsi:type="dcterms:W3CDTF">2023-01-12T07:55:00Z</dcterms:created>
  <dcterms:modified xsi:type="dcterms:W3CDTF">2023-01-12T09:27:57Z</dcterms:modified>
</cp:coreProperties>
</file>