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872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F203-C1C0-F9C6-C725-77883ECCE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6EBA1-2688-C2E7-2CE7-57CA28E72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4F03-EB5E-F482-7082-D3C44B6B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7FD2-EA43-4745-BBE6-380D7AD76A49}" type="datetimeFigureOut">
              <a:rPr lang="en-HK" smtClean="0"/>
              <a:t>6/1/2025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584E-25B7-65FB-3E2E-E7ED3B8F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E13C8-4F4E-245A-BEF3-4179704E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612F-EF3D-43FA-A105-75F4F3A06F7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6491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A62-1554-7308-E232-54402DC8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94FAE-ECA7-4AE5-A460-AC26FBF4C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3A5A-6B45-5218-AB1D-414CD113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7FD2-EA43-4745-BBE6-380D7AD76A49}" type="datetimeFigureOut">
              <a:rPr lang="en-HK" smtClean="0"/>
              <a:t>6/1/2025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F00C0-2CDE-9CAF-9540-A556C020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466F-F9CF-B2DE-6018-145D8AC6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612F-EF3D-43FA-A105-75F4F3A06F7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6704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AD97A-7414-5348-636E-B45064B6A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961F2-B414-EC5D-A205-6A038E0CE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814F2-BA17-BEA3-4F57-42EC4515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7FD2-EA43-4745-BBE6-380D7AD76A49}" type="datetimeFigureOut">
              <a:rPr lang="en-HK" smtClean="0"/>
              <a:t>6/1/2025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2F68A-1689-D6B3-524F-BD3AAF3E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8A55-45E7-C3F8-2ABA-721BB9BE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612F-EF3D-43FA-A105-75F4F3A06F7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9384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1510-E25E-9D70-AB7B-FA6047E9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1960-8746-D9A4-2B2D-091FA7B1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6418-8DEB-BB82-D11C-BF3E9A79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7FD2-EA43-4745-BBE6-380D7AD76A49}" type="datetimeFigureOut">
              <a:rPr lang="en-HK" smtClean="0"/>
              <a:t>6/1/2025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DDAC-7CB6-0316-E81B-850679A3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52EA-DC32-564F-354B-5C12911E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612F-EF3D-43FA-A105-75F4F3A06F7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4506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56F8-2A82-3C37-BC24-0F9C0946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D3BB4-2BC5-E262-2807-737472848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222D-0AED-B6B5-2D3E-465B3A36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7FD2-EA43-4745-BBE6-380D7AD76A49}" type="datetimeFigureOut">
              <a:rPr lang="en-HK" smtClean="0"/>
              <a:t>6/1/2025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3180-4BD8-899D-634A-323801CE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D52D-2A40-BDD3-4082-47FB604B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612F-EF3D-43FA-A105-75F4F3A06F7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012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4948-E0D9-7C82-6E90-1831F369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A647-9AE4-A9FD-7C5A-A153029AC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08F5D-FEE6-AFAD-6503-A0529D2D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0C784-F474-BF4A-E0E2-6C9EA412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7FD2-EA43-4745-BBE6-380D7AD76A49}" type="datetimeFigureOut">
              <a:rPr lang="en-HK" smtClean="0"/>
              <a:t>6/1/2025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712E-5862-AC96-5EDA-075AE945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AF6E-72FF-1289-7CB4-2B1D6FC1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612F-EF3D-43FA-A105-75F4F3A06F7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3454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7FA7-E067-F1D2-C214-2C4E8F86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A8FDD-DF06-79FB-89CD-2F15BC42A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FECDF-9B0C-E5B7-C79F-D3CE59CFD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5037A-D452-3674-ECD4-D3A876858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F5CE2-B56B-F70C-8441-7AFB7C7CF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27B52-496D-5B00-C599-E9A54822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7FD2-EA43-4745-BBE6-380D7AD76A49}" type="datetimeFigureOut">
              <a:rPr lang="en-HK" smtClean="0"/>
              <a:t>6/1/2025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9C922-F464-55C3-AC3F-15E38BE3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D3A84-462E-9E8F-299B-561A7759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612F-EF3D-43FA-A105-75F4F3A06F7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595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DD3D-6C1D-7DF6-2AA3-4A4CEF20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6AD52-3866-538F-F0F6-C55F3FA5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7FD2-EA43-4745-BBE6-380D7AD76A49}" type="datetimeFigureOut">
              <a:rPr lang="en-HK" smtClean="0"/>
              <a:t>6/1/2025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6459-056C-24D7-C1BA-0C8C193F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A35C2-CB2D-A165-A6C5-F4CA2850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612F-EF3D-43FA-A105-75F4F3A06F7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082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16B44-2AB0-2AB0-EF0F-5AA031FF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7FD2-EA43-4745-BBE6-380D7AD76A49}" type="datetimeFigureOut">
              <a:rPr lang="en-HK" smtClean="0"/>
              <a:t>6/1/2025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3ADBE-746E-1984-3DDF-E951BA8B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251E6-33FF-DA9B-E197-14114EAB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612F-EF3D-43FA-A105-75F4F3A06F7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9664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FBB7-98FF-D2DC-1B4A-53ED8C1A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3954-86FE-BB5A-A435-001E3E02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3CD88-0771-8916-C98E-81A3E7ED5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9B1AE-D7C9-2A1E-C285-68701C03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7FD2-EA43-4745-BBE6-380D7AD76A49}" type="datetimeFigureOut">
              <a:rPr lang="en-HK" smtClean="0"/>
              <a:t>6/1/2025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5487A-040D-680A-E593-F3EC43CD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3433C-B774-142D-C757-DFC1E63D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612F-EF3D-43FA-A105-75F4F3A06F7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6999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E16F-2DF4-2B1B-D9E4-C0EB8064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14300-D33B-BA0F-C2E2-67C06E8B2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FDBC3-C661-5DD3-58FC-3216CD79A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F9EF-1F92-FA12-CF69-9969D58B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7FD2-EA43-4745-BBE6-380D7AD76A49}" type="datetimeFigureOut">
              <a:rPr lang="en-HK" smtClean="0"/>
              <a:t>6/1/2025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1860C-9168-2683-5D15-9FD0879C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50646-10E4-3CA3-4C98-A62E403F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612F-EF3D-43FA-A105-75F4F3A06F7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9218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D4F9D-1C35-D19D-12BB-8B27AC26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F23A3-DA38-5364-C91A-9A3B484A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21F66-B4A9-5063-4059-979547908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F7FD2-EA43-4745-BBE6-380D7AD76A49}" type="datetimeFigureOut">
              <a:rPr lang="en-HK" smtClean="0"/>
              <a:t>6/1/2025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45BC-5BE6-2DE9-9CE9-05FBE9EE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0B0EC-4575-3885-BF99-5772D1E88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9612F-EF3D-43FA-A105-75F4F3A06F7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7866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3420-3C2D-AAA5-321B-642F8D1EA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sz="16600" dirty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</a:t>
            </a:r>
            <a:r>
              <a:rPr lang="en-HK" sz="9600" b="1" dirty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UDIT</a:t>
            </a:r>
            <a:r>
              <a:rPr lang="en-HK" sz="16600" b="1" dirty="0">
                <a:gradFill>
                  <a:gsLst>
                    <a:gs pos="0">
                      <a:schemeClr val="accent5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</a:t>
            </a:r>
            <a:r>
              <a:rPr lang="en-HK" sz="16600" dirty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A3499-B724-2599-5DA6-74E8F4F1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102"/>
          <a:stretch/>
        </p:blipFill>
        <p:spPr>
          <a:xfrm>
            <a:off x="6280481" y="1527704"/>
            <a:ext cx="199357" cy="5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3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4D042-2603-F4E3-0860-1CA6768E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E010-CEE0-E1EF-E1FB-89FA99A72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sz="16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</a:t>
            </a:r>
            <a:r>
              <a:rPr lang="en-HK" sz="96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UDIT</a:t>
            </a:r>
            <a:r>
              <a:rPr lang="en-HK" sz="16600" b="1" dirty="0">
                <a:gradFill>
                  <a:gsLst>
                    <a:gs pos="0">
                      <a:schemeClr val="accent5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</a:t>
            </a:r>
            <a:r>
              <a:rPr lang="en-HK" sz="166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74E21-E411-C352-0315-8DB2FF66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631" y="1623580"/>
            <a:ext cx="171056" cy="4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8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C21E55-87FB-3533-C8CD-31597D4BF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5D7506-A899-50C9-A3D2-DDE443899E71}"/>
              </a:ext>
            </a:extLst>
          </p:cNvPr>
          <p:cNvSpPr/>
          <p:nvPr/>
        </p:nvSpPr>
        <p:spPr>
          <a:xfrm>
            <a:off x="3368040" y="1513840"/>
            <a:ext cx="7879080" cy="45415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33EA64-731E-0ACC-64DC-183FBE16A2B2}"/>
              </a:ext>
            </a:extLst>
          </p:cNvPr>
          <p:cNvGrpSpPr/>
          <p:nvPr/>
        </p:nvGrpSpPr>
        <p:grpSpPr>
          <a:xfrm>
            <a:off x="3747953" y="2064492"/>
            <a:ext cx="1882909" cy="1989983"/>
            <a:chOff x="4057516" y="2308967"/>
            <a:chExt cx="1346488" cy="14714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F039FA-D85B-74C3-54AA-F6A0BC1F9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7516" y="2684998"/>
              <a:ext cx="302862" cy="29647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238F295-1A45-50DC-41D0-5C89079D3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550" y="2308967"/>
              <a:ext cx="228794" cy="23333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8A5BFA8-A830-F0D1-F575-3BD85BCCB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2836" y="3510306"/>
              <a:ext cx="257918" cy="2701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14939B7-118F-6A30-34FD-0CA81777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9988" y="3137063"/>
              <a:ext cx="257918" cy="2524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C5B5F68-30C5-6113-0ABD-45AF9BDB5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9200" y="2684998"/>
              <a:ext cx="302862" cy="29647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BCF5AB3-7746-6F50-155B-882ADF0F8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6234" y="2308967"/>
              <a:ext cx="228794" cy="23333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96D7B0A-EFE9-0F44-3508-9EE1A7766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520" y="3510306"/>
              <a:ext cx="257918" cy="27015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05E8BED-0B07-B8C3-FAB3-FD97440C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1672" y="3137063"/>
              <a:ext cx="257918" cy="2524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6D7601C-760C-9A79-9914-812A29EA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8036" y="2684998"/>
              <a:ext cx="302862" cy="29647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8812848-0795-2A6B-A174-5F0CA916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5070" y="2308967"/>
              <a:ext cx="228794" cy="23333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7546734-5265-17E6-C41A-F1894A852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3356" y="3510306"/>
              <a:ext cx="257918" cy="27015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510826B-02B5-3B40-4E29-560FDB50C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508" y="3137063"/>
              <a:ext cx="257918" cy="25245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14AEFF1-D71D-E433-0B30-DD40C959F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1142" y="2684998"/>
              <a:ext cx="302862" cy="29647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1CBFBCB-0D4F-FF28-09DE-3BF034A4C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8176" y="2308967"/>
              <a:ext cx="228794" cy="23333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1D6F5BA-5174-CC35-1B27-1BFC6FBF2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6462" y="3510306"/>
              <a:ext cx="257918" cy="27015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97E5278-FD34-CCDE-4C30-704F1A1C9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3614" y="3137063"/>
              <a:ext cx="257918" cy="25245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6E99311-67DB-4FBB-8808-836FD8FDD1DF}"/>
              </a:ext>
            </a:extLst>
          </p:cNvPr>
          <p:cNvGrpSpPr/>
          <p:nvPr/>
        </p:nvGrpSpPr>
        <p:grpSpPr>
          <a:xfrm>
            <a:off x="5715345" y="2163531"/>
            <a:ext cx="2407575" cy="1798869"/>
            <a:chOff x="5910346" y="2004781"/>
            <a:chExt cx="2821360" cy="204169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06E8A6D-07B2-8F20-E170-716074451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6500" y="2538302"/>
              <a:ext cx="1009702" cy="1016052"/>
            </a:xfrm>
            <a:prstGeom prst="rect">
              <a:avLst/>
            </a:prstGeom>
          </p:spPr>
        </p:pic>
        <p:sp>
          <p:nvSpPr>
            <p:cNvPr id="45" name="Arrow: Bent 44">
              <a:extLst>
                <a:ext uri="{FF2B5EF4-FFF2-40B4-BE49-F238E27FC236}">
                  <a16:creationId xmlns:a16="http://schemas.microsoft.com/office/drawing/2014/main" id="{E74BEE2E-6037-6793-DE7D-A121E2656389}"/>
                </a:ext>
              </a:extLst>
            </p:cNvPr>
            <p:cNvSpPr/>
            <p:nvPr/>
          </p:nvSpPr>
          <p:spPr>
            <a:xfrm rot="5400000">
              <a:off x="6183745" y="1751746"/>
              <a:ext cx="492125" cy="998196"/>
            </a:xfrm>
            <a:prstGeom prst="bentArrow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rgbClr val="00B0F0"/>
                </a:gs>
                <a:gs pos="100000">
                  <a:srgbClr val="0070C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>
                <a:solidFill>
                  <a:schemeClr val="tx1"/>
                </a:solidFill>
              </a:endParaRPr>
            </a:p>
          </p:txBody>
        </p:sp>
        <p:sp>
          <p:nvSpPr>
            <p:cNvPr id="49" name="Arrow: Bent 48">
              <a:extLst>
                <a:ext uri="{FF2B5EF4-FFF2-40B4-BE49-F238E27FC236}">
                  <a16:creationId xmlns:a16="http://schemas.microsoft.com/office/drawing/2014/main" id="{C047D679-FCD3-CDC7-2E8C-58FD97BED6DA}"/>
                </a:ext>
              </a:extLst>
            </p:cNvPr>
            <p:cNvSpPr/>
            <p:nvPr/>
          </p:nvSpPr>
          <p:spPr>
            <a:xfrm rot="5400000" flipH="1">
              <a:off x="6163382" y="3301318"/>
              <a:ext cx="492124" cy="998196"/>
            </a:xfrm>
            <a:prstGeom prst="bentArrow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rgbClr val="00B0F0"/>
                </a:gs>
                <a:gs pos="100000">
                  <a:srgbClr val="0070C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>
                <a:solidFill>
                  <a:schemeClr val="tx1"/>
                </a:solidFill>
              </a:endParaRP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EC2CB49F-890A-233C-EE06-B3044E0387E6}"/>
                </a:ext>
              </a:extLst>
            </p:cNvPr>
            <p:cNvSpPr/>
            <p:nvPr/>
          </p:nvSpPr>
          <p:spPr>
            <a:xfrm>
              <a:off x="7378626" y="2538302"/>
              <a:ext cx="1353080" cy="272498"/>
            </a:xfrm>
            <a:prstGeom prst="rightArrow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rgbClr val="00B0F0"/>
                </a:gs>
                <a:gs pos="100000">
                  <a:srgbClr val="0070C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>
                <a:solidFill>
                  <a:schemeClr val="tx1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B61AB463-DA13-FD2B-32F5-E5E3801CC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2377" y="2474095"/>
            <a:ext cx="1420872" cy="451385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2F40F9B-CF97-E882-A8A4-923A6D481378}"/>
              </a:ext>
            </a:extLst>
          </p:cNvPr>
          <p:cNvSpPr/>
          <p:nvPr/>
        </p:nvSpPr>
        <p:spPr>
          <a:xfrm>
            <a:off x="7773952" y="3355077"/>
            <a:ext cx="3111408" cy="26013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Highlight some key audit risks from these files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9AEE519-1206-0C43-531E-2E121FEE02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9404" y="3841548"/>
            <a:ext cx="331490" cy="274336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99E6FBA-E444-CBF7-9FAF-1E50005C1AB3}"/>
              </a:ext>
            </a:extLst>
          </p:cNvPr>
          <p:cNvSpPr/>
          <p:nvPr/>
        </p:nvSpPr>
        <p:spPr>
          <a:xfrm>
            <a:off x="7307580" y="4167827"/>
            <a:ext cx="2931160" cy="8342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Sure. Here are five key risks you might want to consider:</a:t>
            </a:r>
          </a:p>
          <a:p>
            <a:r>
              <a:rPr lang="en-HK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1. …</a:t>
            </a:r>
          </a:p>
        </p:txBody>
      </p:sp>
    </p:spTree>
    <p:extLst>
      <p:ext uri="{BB962C8B-B14F-4D97-AF65-F5344CB8AC3E}">
        <p14:creationId xmlns:p14="http://schemas.microsoft.com/office/powerpoint/2010/main" val="163100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13A20C-0D4D-A9AA-6563-2068308C8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6F1C71-9478-FD66-8318-88BB29BE0B8B}"/>
              </a:ext>
            </a:extLst>
          </p:cNvPr>
          <p:cNvSpPr/>
          <p:nvPr/>
        </p:nvSpPr>
        <p:spPr>
          <a:xfrm>
            <a:off x="3368040" y="1513840"/>
            <a:ext cx="7879080" cy="45415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D79B3E0-5114-1B4B-8BE1-C4FE4407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78" y="3155383"/>
            <a:ext cx="3024437" cy="96080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60967FE-3467-6B57-E443-7387314978FF}"/>
              </a:ext>
            </a:extLst>
          </p:cNvPr>
          <p:cNvGrpSpPr/>
          <p:nvPr/>
        </p:nvGrpSpPr>
        <p:grpSpPr>
          <a:xfrm>
            <a:off x="4377796" y="2447300"/>
            <a:ext cx="1284188" cy="1803290"/>
            <a:chOff x="5925945" y="2029784"/>
            <a:chExt cx="1615567" cy="21472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6F356CA-253E-620F-90E9-399DAD0DB1E5}"/>
                </a:ext>
              </a:extLst>
            </p:cNvPr>
            <p:cNvGrpSpPr/>
            <p:nvPr/>
          </p:nvGrpSpPr>
          <p:grpSpPr>
            <a:xfrm>
              <a:off x="5925945" y="2029784"/>
              <a:ext cx="1127760" cy="1495996"/>
              <a:chOff x="6253480" y="2380044"/>
              <a:chExt cx="1127760" cy="149599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633AE0-16E7-4549-E98D-20DB4012E5FA}"/>
                  </a:ext>
                </a:extLst>
              </p:cNvPr>
              <p:cNvSpPr/>
              <p:nvPr/>
            </p:nvSpPr>
            <p:spPr>
              <a:xfrm>
                <a:off x="6253480" y="2380044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9B2CE76-7882-2896-3173-FEE0DDE41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5268" y="2461528"/>
                <a:ext cx="226088" cy="222986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511F31-D45D-257C-0F9E-DD9FB6891534}"/>
                </a:ext>
              </a:extLst>
            </p:cNvPr>
            <p:cNvGrpSpPr/>
            <p:nvPr/>
          </p:nvGrpSpPr>
          <p:grpSpPr>
            <a:xfrm>
              <a:off x="6068319" y="2225961"/>
              <a:ext cx="1127760" cy="1495996"/>
              <a:chOff x="5925945" y="3689135"/>
              <a:chExt cx="1127760" cy="149599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1D1A69-9F94-744F-2A92-D2857454C3B3}"/>
                  </a:ext>
                </a:extLst>
              </p:cNvPr>
              <p:cNvSpPr/>
              <p:nvPr/>
            </p:nvSpPr>
            <p:spPr>
              <a:xfrm>
                <a:off x="5925945" y="3689135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169B34D-032D-3AAF-651C-45539EEFC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7966" y="3761443"/>
                <a:ext cx="296067" cy="280281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2626CD-5DD6-2D5A-30DE-BCD0058BE2DD}"/>
                </a:ext>
              </a:extLst>
            </p:cNvPr>
            <p:cNvGrpSpPr/>
            <p:nvPr/>
          </p:nvGrpSpPr>
          <p:grpSpPr>
            <a:xfrm>
              <a:off x="6249618" y="2436379"/>
              <a:ext cx="1127760" cy="1495996"/>
              <a:chOff x="6249618" y="2436379"/>
              <a:chExt cx="1127760" cy="14959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505726-A532-3B0A-6DE6-0A97CF68C4FA}"/>
                  </a:ext>
                </a:extLst>
              </p:cNvPr>
              <p:cNvSpPr/>
              <p:nvPr/>
            </p:nvSpPr>
            <p:spPr>
              <a:xfrm>
                <a:off x="6249618" y="2436379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161A911-8CF8-8256-9BD2-1EE694F96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1561" y="2504155"/>
                <a:ext cx="266145" cy="269592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AB72DB-9523-530A-BFB1-DF82910E5A03}"/>
                </a:ext>
              </a:extLst>
            </p:cNvPr>
            <p:cNvGrpSpPr/>
            <p:nvPr/>
          </p:nvGrpSpPr>
          <p:grpSpPr>
            <a:xfrm>
              <a:off x="6413752" y="2681002"/>
              <a:ext cx="1127760" cy="1495996"/>
              <a:chOff x="6438991" y="2773490"/>
              <a:chExt cx="1127760" cy="149599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E51CA5-C368-F29E-140C-8E8D70100DF7}"/>
                  </a:ext>
                </a:extLst>
              </p:cNvPr>
              <p:cNvSpPr/>
              <p:nvPr/>
            </p:nvSpPr>
            <p:spPr>
              <a:xfrm>
                <a:off x="6438991" y="2773490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CBC545-658F-6F04-2491-EDC75FB62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0327" y="2823905"/>
                <a:ext cx="311228" cy="294603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3867F2-94F6-9657-1A13-A1D93633054C}"/>
              </a:ext>
            </a:extLst>
          </p:cNvPr>
          <p:cNvGrpSpPr/>
          <p:nvPr/>
        </p:nvGrpSpPr>
        <p:grpSpPr>
          <a:xfrm>
            <a:off x="5415605" y="2584275"/>
            <a:ext cx="1284188" cy="1803290"/>
            <a:chOff x="5925945" y="2029784"/>
            <a:chExt cx="1615567" cy="21472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212EF2D-2663-53B9-F740-62D9E3F48837}"/>
                </a:ext>
              </a:extLst>
            </p:cNvPr>
            <p:cNvGrpSpPr/>
            <p:nvPr/>
          </p:nvGrpSpPr>
          <p:grpSpPr>
            <a:xfrm>
              <a:off x="5925945" y="2029784"/>
              <a:ext cx="1127760" cy="1495996"/>
              <a:chOff x="6253480" y="2380044"/>
              <a:chExt cx="1127760" cy="1495996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0886C17-A767-2E68-ECF4-06161BC265D9}"/>
                  </a:ext>
                </a:extLst>
              </p:cNvPr>
              <p:cNvSpPr/>
              <p:nvPr/>
            </p:nvSpPr>
            <p:spPr>
              <a:xfrm>
                <a:off x="6253480" y="2380044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847FEBCD-6C8C-FF80-7DA2-DAA2EEAB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5268" y="2461528"/>
                <a:ext cx="226088" cy="222986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F3C229B-A526-AD2A-96D9-3BF1CA926A08}"/>
                </a:ext>
              </a:extLst>
            </p:cNvPr>
            <p:cNvGrpSpPr/>
            <p:nvPr/>
          </p:nvGrpSpPr>
          <p:grpSpPr>
            <a:xfrm>
              <a:off x="6068319" y="2225961"/>
              <a:ext cx="1127760" cy="1495996"/>
              <a:chOff x="5925945" y="3689135"/>
              <a:chExt cx="1127760" cy="149599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45AE1BB-0AB7-7845-57B2-4EF10E59F256}"/>
                  </a:ext>
                </a:extLst>
              </p:cNvPr>
              <p:cNvSpPr/>
              <p:nvPr/>
            </p:nvSpPr>
            <p:spPr>
              <a:xfrm>
                <a:off x="5925945" y="3689135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49B609BF-0FC5-58BB-9C4E-EA1366CA5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7966" y="3761443"/>
                <a:ext cx="296067" cy="280281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2B1652F-541E-4B9D-94FD-A0DFA534AEE0}"/>
                </a:ext>
              </a:extLst>
            </p:cNvPr>
            <p:cNvGrpSpPr/>
            <p:nvPr/>
          </p:nvGrpSpPr>
          <p:grpSpPr>
            <a:xfrm>
              <a:off x="6249618" y="2436379"/>
              <a:ext cx="1127760" cy="1495996"/>
              <a:chOff x="6249618" y="2436379"/>
              <a:chExt cx="1127760" cy="1495996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A9F9859-DC0C-8AAC-0261-D99843E25C1C}"/>
                  </a:ext>
                </a:extLst>
              </p:cNvPr>
              <p:cNvSpPr/>
              <p:nvPr/>
            </p:nvSpPr>
            <p:spPr>
              <a:xfrm>
                <a:off x="6249618" y="2436379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365E911A-CF4E-0CA9-246B-980B1FB14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1561" y="2504155"/>
                <a:ext cx="266145" cy="269592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DD59F02-D252-339B-D03B-1BE5390B19B8}"/>
                </a:ext>
              </a:extLst>
            </p:cNvPr>
            <p:cNvGrpSpPr/>
            <p:nvPr/>
          </p:nvGrpSpPr>
          <p:grpSpPr>
            <a:xfrm>
              <a:off x="6413752" y="2681002"/>
              <a:ext cx="1127760" cy="1495996"/>
              <a:chOff x="6438991" y="2773490"/>
              <a:chExt cx="1127760" cy="149599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C1BC75A-6338-79DC-720D-8C2A6F296382}"/>
                  </a:ext>
                </a:extLst>
              </p:cNvPr>
              <p:cNvSpPr/>
              <p:nvPr/>
            </p:nvSpPr>
            <p:spPr>
              <a:xfrm>
                <a:off x="6438991" y="2773490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6E83600D-5202-AB89-0A7E-02A53E3D2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0327" y="2823905"/>
                <a:ext cx="311228" cy="294603"/>
              </a:xfrm>
              <a:prstGeom prst="rect">
                <a:avLst/>
              </a:prstGeom>
            </p:spPr>
          </p:pic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7EEC92E-EBCD-D2C8-496C-641DBD5BF032}"/>
              </a:ext>
            </a:extLst>
          </p:cNvPr>
          <p:cNvGrpSpPr/>
          <p:nvPr/>
        </p:nvGrpSpPr>
        <p:grpSpPr>
          <a:xfrm>
            <a:off x="3865391" y="3046536"/>
            <a:ext cx="1284188" cy="1803290"/>
            <a:chOff x="5925945" y="2029784"/>
            <a:chExt cx="1615567" cy="214721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8D6E762-7BB1-ED36-6930-D04DE605C409}"/>
                </a:ext>
              </a:extLst>
            </p:cNvPr>
            <p:cNvGrpSpPr/>
            <p:nvPr/>
          </p:nvGrpSpPr>
          <p:grpSpPr>
            <a:xfrm>
              <a:off x="5925945" y="2029784"/>
              <a:ext cx="1127760" cy="1495996"/>
              <a:chOff x="6253480" y="2380044"/>
              <a:chExt cx="1127760" cy="149599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374D80A-CA63-29C3-8F34-ABFD96BBC6F4}"/>
                  </a:ext>
                </a:extLst>
              </p:cNvPr>
              <p:cNvSpPr/>
              <p:nvPr/>
            </p:nvSpPr>
            <p:spPr>
              <a:xfrm>
                <a:off x="6253480" y="2380044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225145C1-E6AF-BED5-7068-06C2A9DE4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5268" y="2461528"/>
                <a:ext cx="226088" cy="222986"/>
              </a:xfrm>
              <a:prstGeom prst="rect">
                <a:avLst/>
              </a:prstGeom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7DE557B-3AB9-B526-6A6A-2D403932099B}"/>
                </a:ext>
              </a:extLst>
            </p:cNvPr>
            <p:cNvGrpSpPr/>
            <p:nvPr/>
          </p:nvGrpSpPr>
          <p:grpSpPr>
            <a:xfrm>
              <a:off x="6068319" y="2225961"/>
              <a:ext cx="1127760" cy="1495996"/>
              <a:chOff x="5925945" y="3689135"/>
              <a:chExt cx="1127760" cy="149599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45D81DB-1D6B-BA99-49A2-39DC90CE98B9}"/>
                  </a:ext>
                </a:extLst>
              </p:cNvPr>
              <p:cNvSpPr/>
              <p:nvPr/>
            </p:nvSpPr>
            <p:spPr>
              <a:xfrm>
                <a:off x="5925945" y="3689135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772C92DA-6378-352B-9BB0-D1B95BE93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7966" y="3761443"/>
                <a:ext cx="296067" cy="280281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4834D9E-7D68-BC2A-4666-C88F7C70A0D8}"/>
                </a:ext>
              </a:extLst>
            </p:cNvPr>
            <p:cNvGrpSpPr/>
            <p:nvPr/>
          </p:nvGrpSpPr>
          <p:grpSpPr>
            <a:xfrm>
              <a:off x="6249618" y="2436379"/>
              <a:ext cx="1127760" cy="1495996"/>
              <a:chOff x="6249618" y="2436379"/>
              <a:chExt cx="1127760" cy="1495996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21C53B-3F31-89CE-E419-8EEC855D684E}"/>
                  </a:ext>
                </a:extLst>
              </p:cNvPr>
              <p:cNvSpPr/>
              <p:nvPr/>
            </p:nvSpPr>
            <p:spPr>
              <a:xfrm>
                <a:off x="6249618" y="2436379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BF06D49-FE41-B180-029B-40B75E427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1561" y="2504155"/>
                <a:ext cx="266145" cy="269592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1F7D14-ADF2-21A8-6619-C28482E57C0A}"/>
                </a:ext>
              </a:extLst>
            </p:cNvPr>
            <p:cNvGrpSpPr/>
            <p:nvPr/>
          </p:nvGrpSpPr>
          <p:grpSpPr>
            <a:xfrm>
              <a:off x="6413752" y="2681002"/>
              <a:ext cx="1127760" cy="1495996"/>
              <a:chOff x="6438991" y="2773490"/>
              <a:chExt cx="1127760" cy="149599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7848540-C360-B6D4-64FD-C2B89177EF2B}"/>
                  </a:ext>
                </a:extLst>
              </p:cNvPr>
              <p:cNvSpPr/>
              <p:nvPr/>
            </p:nvSpPr>
            <p:spPr>
              <a:xfrm>
                <a:off x="6438991" y="2773490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0EB94ED2-56B8-54AC-3E85-85EF3849D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0327" y="2823905"/>
                <a:ext cx="311228" cy="294603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5B7528-F0CA-3C61-E86D-F69758EDC150}"/>
              </a:ext>
            </a:extLst>
          </p:cNvPr>
          <p:cNvGrpSpPr/>
          <p:nvPr/>
        </p:nvGrpSpPr>
        <p:grpSpPr>
          <a:xfrm>
            <a:off x="4557640" y="2923802"/>
            <a:ext cx="1284188" cy="1803290"/>
            <a:chOff x="5925945" y="2029784"/>
            <a:chExt cx="1615567" cy="21472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9ED5956-D7B7-6727-8C92-44D057D2286E}"/>
                </a:ext>
              </a:extLst>
            </p:cNvPr>
            <p:cNvGrpSpPr/>
            <p:nvPr/>
          </p:nvGrpSpPr>
          <p:grpSpPr>
            <a:xfrm>
              <a:off x="5925945" y="2029784"/>
              <a:ext cx="1127760" cy="1495996"/>
              <a:chOff x="6253480" y="2380044"/>
              <a:chExt cx="1127760" cy="149599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5B833A1-4E45-27E0-CB94-2041B747629E}"/>
                  </a:ext>
                </a:extLst>
              </p:cNvPr>
              <p:cNvSpPr/>
              <p:nvPr/>
            </p:nvSpPr>
            <p:spPr>
              <a:xfrm>
                <a:off x="6253480" y="2380044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07CF08DC-B6CD-3CF3-2190-81921E16A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5268" y="2461528"/>
                <a:ext cx="226088" cy="222986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1F57D0F-5521-7F20-C2FB-0975AADC6753}"/>
                </a:ext>
              </a:extLst>
            </p:cNvPr>
            <p:cNvGrpSpPr/>
            <p:nvPr/>
          </p:nvGrpSpPr>
          <p:grpSpPr>
            <a:xfrm>
              <a:off x="6068319" y="2225961"/>
              <a:ext cx="1127760" cy="1495996"/>
              <a:chOff x="5925945" y="3689135"/>
              <a:chExt cx="1127760" cy="149599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F11B4E5-BE52-0228-6ED1-C584967E5A05}"/>
                  </a:ext>
                </a:extLst>
              </p:cNvPr>
              <p:cNvSpPr/>
              <p:nvPr/>
            </p:nvSpPr>
            <p:spPr>
              <a:xfrm>
                <a:off x="5925945" y="3689135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E746AB1-A58A-38CB-80F4-E5E6C6128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7966" y="3761443"/>
                <a:ext cx="296067" cy="280281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C855A6-3397-7EF2-89FB-148AD05DDF85}"/>
                </a:ext>
              </a:extLst>
            </p:cNvPr>
            <p:cNvGrpSpPr/>
            <p:nvPr/>
          </p:nvGrpSpPr>
          <p:grpSpPr>
            <a:xfrm>
              <a:off x="6249618" y="2436379"/>
              <a:ext cx="1127760" cy="1495996"/>
              <a:chOff x="6249618" y="2436379"/>
              <a:chExt cx="1127760" cy="149599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73CAFEB-E82C-8B40-FEF5-79A154958294}"/>
                  </a:ext>
                </a:extLst>
              </p:cNvPr>
              <p:cNvSpPr/>
              <p:nvPr/>
            </p:nvSpPr>
            <p:spPr>
              <a:xfrm>
                <a:off x="6249618" y="2436379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256C4E1-0A74-D52B-C727-97FBD67FC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1561" y="2504155"/>
                <a:ext cx="266145" cy="269592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87F260-0CC4-AB80-4FC7-75615B693E3B}"/>
                </a:ext>
              </a:extLst>
            </p:cNvPr>
            <p:cNvGrpSpPr/>
            <p:nvPr/>
          </p:nvGrpSpPr>
          <p:grpSpPr>
            <a:xfrm>
              <a:off x="6413752" y="2681002"/>
              <a:ext cx="1127760" cy="1495996"/>
              <a:chOff x="6438991" y="2773490"/>
              <a:chExt cx="1127760" cy="149599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787E4A7-4845-5AEE-9656-C8D56C6F761F}"/>
                  </a:ext>
                </a:extLst>
              </p:cNvPr>
              <p:cNvSpPr/>
              <p:nvPr/>
            </p:nvSpPr>
            <p:spPr>
              <a:xfrm>
                <a:off x="6438991" y="2773490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A0DF179A-43A8-51D6-0BA3-610EB476B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0327" y="2823905"/>
                <a:ext cx="311228" cy="294603"/>
              </a:xfrm>
              <a:prstGeom prst="rect">
                <a:avLst/>
              </a:prstGeom>
            </p:spPr>
          </p:pic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4CD3A42-05F5-6C0E-86DC-B9C20B8A7F53}"/>
              </a:ext>
            </a:extLst>
          </p:cNvPr>
          <p:cNvGrpSpPr/>
          <p:nvPr/>
        </p:nvGrpSpPr>
        <p:grpSpPr>
          <a:xfrm>
            <a:off x="4377796" y="3390977"/>
            <a:ext cx="1284188" cy="1803290"/>
            <a:chOff x="5925945" y="2029784"/>
            <a:chExt cx="1615567" cy="214721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C16E404-6AD8-A3E2-363A-56E3D2814E0F}"/>
                </a:ext>
              </a:extLst>
            </p:cNvPr>
            <p:cNvGrpSpPr/>
            <p:nvPr/>
          </p:nvGrpSpPr>
          <p:grpSpPr>
            <a:xfrm>
              <a:off x="5925945" y="2029784"/>
              <a:ext cx="1127760" cy="1495996"/>
              <a:chOff x="6253480" y="2380044"/>
              <a:chExt cx="1127760" cy="1495996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F5E66A-F3B0-C3DE-8E36-3D04DCFA4951}"/>
                  </a:ext>
                </a:extLst>
              </p:cNvPr>
              <p:cNvSpPr/>
              <p:nvPr/>
            </p:nvSpPr>
            <p:spPr>
              <a:xfrm>
                <a:off x="6253480" y="2380044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5B76AFC7-4474-949E-BE4E-47FFEF824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5268" y="2461528"/>
                <a:ext cx="226088" cy="222986"/>
              </a:xfrm>
              <a:prstGeom prst="rect">
                <a:avLst/>
              </a:prstGeom>
            </p:spPr>
          </p:pic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76B2E56-618C-EED4-992F-490F579723F8}"/>
                </a:ext>
              </a:extLst>
            </p:cNvPr>
            <p:cNvGrpSpPr/>
            <p:nvPr/>
          </p:nvGrpSpPr>
          <p:grpSpPr>
            <a:xfrm>
              <a:off x="6068319" y="2225961"/>
              <a:ext cx="1127760" cy="1495996"/>
              <a:chOff x="5925945" y="3689135"/>
              <a:chExt cx="1127760" cy="1495996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7CFEC06-4A4A-0C5C-A755-02BB66EC9FFB}"/>
                  </a:ext>
                </a:extLst>
              </p:cNvPr>
              <p:cNvSpPr/>
              <p:nvPr/>
            </p:nvSpPr>
            <p:spPr>
              <a:xfrm>
                <a:off x="5925945" y="3689135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A4F36FA4-F4C9-9EEC-6BAA-C6301F6C5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7966" y="3761443"/>
                <a:ext cx="296067" cy="280281"/>
              </a:xfrm>
              <a:prstGeom prst="rect">
                <a:avLst/>
              </a:prstGeom>
            </p:spPr>
          </p:pic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72E2FE1-3431-C5E2-CBFD-F06035537EB8}"/>
                </a:ext>
              </a:extLst>
            </p:cNvPr>
            <p:cNvGrpSpPr/>
            <p:nvPr/>
          </p:nvGrpSpPr>
          <p:grpSpPr>
            <a:xfrm>
              <a:off x="6249618" y="2436379"/>
              <a:ext cx="1127760" cy="1495996"/>
              <a:chOff x="6249618" y="2436379"/>
              <a:chExt cx="1127760" cy="149599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7755929-15F2-B187-0A7F-5BA7FF467FCD}"/>
                  </a:ext>
                </a:extLst>
              </p:cNvPr>
              <p:cNvSpPr/>
              <p:nvPr/>
            </p:nvSpPr>
            <p:spPr>
              <a:xfrm>
                <a:off x="6249618" y="2436379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E5024918-9874-297F-A946-EB8186043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1561" y="2504155"/>
                <a:ext cx="266145" cy="269592"/>
              </a:xfrm>
              <a:prstGeom prst="rect">
                <a:avLst/>
              </a:prstGeom>
            </p:spPr>
          </p:pic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89B9C53-AD89-F369-1646-7E4B2981F20D}"/>
                </a:ext>
              </a:extLst>
            </p:cNvPr>
            <p:cNvGrpSpPr/>
            <p:nvPr/>
          </p:nvGrpSpPr>
          <p:grpSpPr>
            <a:xfrm>
              <a:off x="6413752" y="2681002"/>
              <a:ext cx="1127760" cy="1495996"/>
              <a:chOff x="6438991" y="2773490"/>
              <a:chExt cx="1127760" cy="149599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77D6933-52DA-DC38-A554-A126A176557A}"/>
                  </a:ext>
                </a:extLst>
              </p:cNvPr>
              <p:cNvSpPr/>
              <p:nvPr/>
            </p:nvSpPr>
            <p:spPr>
              <a:xfrm>
                <a:off x="6438991" y="2773490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31032EA7-4F37-0BA7-18DC-773A31F1C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0327" y="2823905"/>
                <a:ext cx="311228" cy="294603"/>
              </a:xfrm>
              <a:prstGeom prst="rect">
                <a:avLst/>
              </a:prstGeom>
            </p:spPr>
          </p:pic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C1E052C-306E-86E0-DE74-6D9EEDC03580}"/>
              </a:ext>
            </a:extLst>
          </p:cNvPr>
          <p:cNvGrpSpPr/>
          <p:nvPr/>
        </p:nvGrpSpPr>
        <p:grpSpPr>
          <a:xfrm>
            <a:off x="5070045" y="3268243"/>
            <a:ext cx="1284188" cy="1803290"/>
            <a:chOff x="5925945" y="2029784"/>
            <a:chExt cx="1615567" cy="214721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732F2D5-C03A-7E23-C34E-3D2F97172C89}"/>
                </a:ext>
              </a:extLst>
            </p:cNvPr>
            <p:cNvGrpSpPr/>
            <p:nvPr/>
          </p:nvGrpSpPr>
          <p:grpSpPr>
            <a:xfrm>
              <a:off x="5925945" y="2029784"/>
              <a:ext cx="1127760" cy="1495996"/>
              <a:chOff x="6253480" y="2380044"/>
              <a:chExt cx="1127760" cy="1495996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B4CE09E-E20A-9E39-F18D-A43E69DED4B4}"/>
                  </a:ext>
                </a:extLst>
              </p:cNvPr>
              <p:cNvSpPr/>
              <p:nvPr/>
            </p:nvSpPr>
            <p:spPr>
              <a:xfrm>
                <a:off x="6253480" y="2380044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121E7FDF-7B54-24B3-ECB3-A06D6C743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5268" y="2461528"/>
                <a:ext cx="226088" cy="222986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F07E78-59C1-B34B-5E3B-FE4C0C4328F2}"/>
                </a:ext>
              </a:extLst>
            </p:cNvPr>
            <p:cNvGrpSpPr/>
            <p:nvPr/>
          </p:nvGrpSpPr>
          <p:grpSpPr>
            <a:xfrm>
              <a:off x="6068319" y="2225961"/>
              <a:ext cx="1127760" cy="1495996"/>
              <a:chOff x="5925945" y="3689135"/>
              <a:chExt cx="1127760" cy="1495996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4F50F3C-4760-725D-1A81-247BA749D07E}"/>
                  </a:ext>
                </a:extLst>
              </p:cNvPr>
              <p:cNvSpPr/>
              <p:nvPr/>
            </p:nvSpPr>
            <p:spPr>
              <a:xfrm>
                <a:off x="5925945" y="3689135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7B62A0F0-CEEB-88A9-1392-91746C7BB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7966" y="3761443"/>
                <a:ext cx="296067" cy="28028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08C8BB2-705A-745D-57F5-03D7FC956C62}"/>
                </a:ext>
              </a:extLst>
            </p:cNvPr>
            <p:cNvGrpSpPr/>
            <p:nvPr/>
          </p:nvGrpSpPr>
          <p:grpSpPr>
            <a:xfrm>
              <a:off x="6249618" y="2436379"/>
              <a:ext cx="1127760" cy="1495996"/>
              <a:chOff x="6249618" y="2436379"/>
              <a:chExt cx="1127760" cy="1495996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E95E35A-A180-EC23-542A-E721C33E330C}"/>
                  </a:ext>
                </a:extLst>
              </p:cNvPr>
              <p:cNvSpPr/>
              <p:nvPr/>
            </p:nvSpPr>
            <p:spPr>
              <a:xfrm>
                <a:off x="6249618" y="2436379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056FC40C-0E68-7EA3-4F40-1C962C475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1561" y="2504155"/>
                <a:ext cx="266145" cy="269592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F6E77BF-65E6-7C9A-EA28-3689B0B2A574}"/>
                </a:ext>
              </a:extLst>
            </p:cNvPr>
            <p:cNvGrpSpPr/>
            <p:nvPr/>
          </p:nvGrpSpPr>
          <p:grpSpPr>
            <a:xfrm>
              <a:off x="6413752" y="2681002"/>
              <a:ext cx="1127760" cy="1495996"/>
              <a:chOff x="6438991" y="2773490"/>
              <a:chExt cx="1127760" cy="149599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3695A3C-1473-AF99-1D56-EAE5CC9F74A7}"/>
                  </a:ext>
                </a:extLst>
              </p:cNvPr>
              <p:cNvSpPr/>
              <p:nvPr/>
            </p:nvSpPr>
            <p:spPr>
              <a:xfrm>
                <a:off x="6438991" y="2773490"/>
                <a:ext cx="1127760" cy="149599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393A4D90-23DE-FD9F-9479-51BFBCBC1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0327" y="2823905"/>
                <a:ext cx="311228" cy="294603"/>
              </a:xfrm>
              <a:prstGeom prst="rect">
                <a:avLst/>
              </a:prstGeom>
            </p:spPr>
          </p:pic>
        </p:grp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4B816874-33DB-A211-8565-F396C80F8CDC}"/>
              </a:ext>
            </a:extLst>
          </p:cNvPr>
          <p:cNvSpPr/>
          <p:nvPr/>
        </p:nvSpPr>
        <p:spPr>
          <a:xfrm>
            <a:off x="6942136" y="3628345"/>
            <a:ext cx="857965" cy="24008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50000">
                <a:srgbClr val="00B0F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4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A5382C-6F32-E36E-C771-90E0F9947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0485F0-9219-80F2-23B3-06798C64BDCE}"/>
              </a:ext>
            </a:extLst>
          </p:cNvPr>
          <p:cNvSpPr/>
          <p:nvPr/>
        </p:nvSpPr>
        <p:spPr>
          <a:xfrm>
            <a:off x="3368040" y="1513840"/>
            <a:ext cx="7879080" cy="45415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3EBEF0C-7529-69AF-D460-12B841CF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01" y="1899934"/>
            <a:ext cx="3024437" cy="96080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4452D7-5478-5370-2D18-986887315FC1}"/>
              </a:ext>
            </a:extLst>
          </p:cNvPr>
          <p:cNvGrpSpPr/>
          <p:nvPr/>
        </p:nvGrpSpPr>
        <p:grpSpPr>
          <a:xfrm>
            <a:off x="3706451" y="2041368"/>
            <a:ext cx="1265643" cy="1154419"/>
            <a:chOff x="3865391" y="2447300"/>
            <a:chExt cx="2834402" cy="27469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29AFA27-ABAC-023C-5A6C-270B5BCF4D35}"/>
                </a:ext>
              </a:extLst>
            </p:cNvPr>
            <p:cNvGrpSpPr/>
            <p:nvPr/>
          </p:nvGrpSpPr>
          <p:grpSpPr>
            <a:xfrm>
              <a:off x="4377796" y="2447300"/>
              <a:ext cx="1284188" cy="1803290"/>
              <a:chOff x="5925945" y="2029784"/>
              <a:chExt cx="1615567" cy="214721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67D5BBD-BAC6-BC06-1009-B7A6D8F7D389}"/>
                  </a:ext>
                </a:extLst>
              </p:cNvPr>
              <p:cNvGrpSpPr/>
              <p:nvPr/>
            </p:nvGrpSpPr>
            <p:grpSpPr>
              <a:xfrm>
                <a:off x="5925945" y="2029784"/>
                <a:ext cx="1127760" cy="1495996"/>
                <a:chOff x="6253480" y="2380044"/>
                <a:chExt cx="1127760" cy="149599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C81CB4C-B2D9-5EBA-F6CD-862182136713}"/>
                    </a:ext>
                  </a:extLst>
                </p:cNvPr>
                <p:cNvSpPr/>
                <p:nvPr/>
              </p:nvSpPr>
              <p:spPr>
                <a:xfrm>
                  <a:off x="6253480" y="2380044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3936C337-74FF-ADCF-6A25-99B1B3BD30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5268" y="2461528"/>
                  <a:ext cx="226088" cy="222986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AAA1716-E050-A05F-823D-AEEB9070088A}"/>
                  </a:ext>
                </a:extLst>
              </p:cNvPr>
              <p:cNvGrpSpPr/>
              <p:nvPr/>
            </p:nvGrpSpPr>
            <p:grpSpPr>
              <a:xfrm>
                <a:off x="6068319" y="2225961"/>
                <a:ext cx="1127760" cy="1495996"/>
                <a:chOff x="5925945" y="3689135"/>
                <a:chExt cx="1127760" cy="1495996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A97E480-2150-3251-1F6C-6560B3DBD2CA}"/>
                    </a:ext>
                  </a:extLst>
                </p:cNvPr>
                <p:cNvSpPr/>
                <p:nvPr/>
              </p:nvSpPr>
              <p:spPr>
                <a:xfrm>
                  <a:off x="5925945" y="3689135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6E9BD9A7-BAD9-9EFA-F203-6240CBB50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7966" y="3761443"/>
                  <a:ext cx="296067" cy="280281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737C26B-F08E-E3F2-F7F4-41040CE7D56D}"/>
                  </a:ext>
                </a:extLst>
              </p:cNvPr>
              <p:cNvGrpSpPr/>
              <p:nvPr/>
            </p:nvGrpSpPr>
            <p:grpSpPr>
              <a:xfrm>
                <a:off x="6249618" y="2436379"/>
                <a:ext cx="1127760" cy="1495996"/>
                <a:chOff x="6249618" y="2436379"/>
                <a:chExt cx="1127760" cy="149599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66CF366-B928-2E00-9FD9-22B8E22CC621}"/>
                    </a:ext>
                  </a:extLst>
                </p:cNvPr>
                <p:cNvSpPr/>
                <p:nvPr/>
              </p:nvSpPr>
              <p:spPr>
                <a:xfrm>
                  <a:off x="6249618" y="2436379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AB59ABD7-102F-CEAC-3A5A-E0880A11D2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01561" y="2504155"/>
                  <a:ext cx="266145" cy="269592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77C6793-8CCE-FAAF-2152-3304F858E310}"/>
                  </a:ext>
                </a:extLst>
              </p:cNvPr>
              <p:cNvGrpSpPr/>
              <p:nvPr/>
            </p:nvGrpSpPr>
            <p:grpSpPr>
              <a:xfrm>
                <a:off x="6413752" y="2681002"/>
                <a:ext cx="1127760" cy="1495996"/>
                <a:chOff x="6438991" y="2773490"/>
                <a:chExt cx="1127760" cy="1495996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3AD7B5E-2D51-CDF8-84D6-7FC6A6324BA6}"/>
                    </a:ext>
                  </a:extLst>
                </p:cNvPr>
                <p:cNvSpPr/>
                <p:nvPr/>
              </p:nvSpPr>
              <p:spPr>
                <a:xfrm>
                  <a:off x="6438991" y="2773490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1B686BA6-3A3E-6308-0CC2-3FB8B72074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70327" y="2823905"/>
                  <a:ext cx="311228" cy="2946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B2031D6-5AD5-E006-05C5-431C2DA07BE2}"/>
                </a:ext>
              </a:extLst>
            </p:cNvPr>
            <p:cNvGrpSpPr/>
            <p:nvPr/>
          </p:nvGrpSpPr>
          <p:grpSpPr>
            <a:xfrm>
              <a:off x="5415605" y="2584275"/>
              <a:ext cx="1284188" cy="1803290"/>
              <a:chOff x="5925945" y="2029784"/>
              <a:chExt cx="1615567" cy="21472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8BBC8D0-276D-BA1B-3104-A845E1350008}"/>
                  </a:ext>
                </a:extLst>
              </p:cNvPr>
              <p:cNvGrpSpPr/>
              <p:nvPr/>
            </p:nvGrpSpPr>
            <p:grpSpPr>
              <a:xfrm>
                <a:off x="5925945" y="2029784"/>
                <a:ext cx="1127760" cy="1495996"/>
                <a:chOff x="6253480" y="2380044"/>
                <a:chExt cx="1127760" cy="1495996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4E1CF49-A4AB-79CF-44B9-88B9F4544F7B}"/>
                    </a:ext>
                  </a:extLst>
                </p:cNvPr>
                <p:cNvSpPr/>
                <p:nvPr/>
              </p:nvSpPr>
              <p:spPr>
                <a:xfrm>
                  <a:off x="6253480" y="2380044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7FD0C951-33C9-9B22-B443-568D85ACD1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5268" y="2461528"/>
                  <a:ext cx="226088" cy="222986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FC478CC-7E81-87A7-215E-7F46D40E6F31}"/>
                  </a:ext>
                </a:extLst>
              </p:cNvPr>
              <p:cNvGrpSpPr/>
              <p:nvPr/>
            </p:nvGrpSpPr>
            <p:grpSpPr>
              <a:xfrm>
                <a:off x="6068319" y="2225961"/>
                <a:ext cx="1127760" cy="1495996"/>
                <a:chOff x="5925945" y="3689135"/>
                <a:chExt cx="1127760" cy="1495996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14CE045-F504-55DA-9F3B-C1A32030F35A}"/>
                    </a:ext>
                  </a:extLst>
                </p:cNvPr>
                <p:cNvSpPr/>
                <p:nvPr/>
              </p:nvSpPr>
              <p:spPr>
                <a:xfrm>
                  <a:off x="5925945" y="3689135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D0F0596C-8E81-AFE4-AAFE-8EE9F930AD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7966" y="3761443"/>
                  <a:ext cx="296067" cy="280281"/>
                </a:xfrm>
                <a:prstGeom prst="rect">
                  <a:avLst/>
                </a:prstGeom>
              </p:spPr>
            </p:pic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F47BECE-1FC1-841C-8E33-7E42CD7A4742}"/>
                  </a:ext>
                </a:extLst>
              </p:cNvPr>
              <p:cNvGrpSpPr/>
              <p:nvPr/>
            </p:nvGrpSpPr>
            <p:grpSpPr>
              <a:xfrm>
                <a:off x="6249618" y="2436379"/>
                <a:ext cx="1127760" cy="1495996"/>
                <a:chOff x="6249618" y="2436379"/>
                <a:chExt cx="1127760" cy="1495996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E079E33-91CB-15CB-BC9B-008898EB23EB}"/>
                    </a:ext>
                  </a:extLst>
                </p:cNvPr>
                <p:cNvSpPr/>
                <p:nvPr/>
              </p:nvSpPr>
              <p:spPr>
                <a:xfrm>
                  <a:off x="6249618" y="2436379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E2DFF4ED-4254-DF50-56C0-13F1E071B8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01561" y="2504155"/>
                  <a:ext cx="266145" cy="269592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A3A6869-14A1-B50F-EE62-E1274F714B7D}"/>
                  </a:ext>
                </a:extLst>
              </p:cNvPr>
              <p:cNvGrpSpPr/>
              <p:nvPr/>
            </p:nvGrpSpPr>
            <p:grpSpPr>
              <a:xfrm>
                <a:off x="6413752" y="2681002"/>
                <a:ext cx="1127760" cy="1495996"/>
                <a:chOff x="6438991" y="2773490"/>
                <a:chExt cx="1127760" cy="1495996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9D1CEDF-CFF1-B94B-C26B-DBCA533C018C}"/>
                    </a:ext>
                  </a:extLst>
                </p:cNvPr>
                <p:cNvSpPr/>
                <p:nvPr/>
              </p:nvSpPr>
              <p:spPr>
                <a:xfrm>
                  <a:off x="6438991" y="2773490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091E254C-0465-428B-482F-298F3D27AB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70327" y="2823905"/>
                  <a:ext cx="311228" cy="2946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ED58702-33AF-7F37-D48F-5F16C58CB1D5}"/>
                </a:ext>
              </a:extLst>
            </p:cNvPr>
            <p:cNvGrpSpPr/>
            <p:nvPr/>
          </p:nvGrpSpPr>
          <p:grpSpPr>
            <a:xfrm>
              <a:off x="3865391" y="3046536"/>
              <a:ext cx="1284188" cy="1803290"/>
              <a:chOff x="5925945" y="2029784"/>
              <a:chExt cx="1615567" cy="21472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3D9D5D1-FAE8-6153-2131-41445649A7FB}"/>
                  </a:ext>
                </a:extLst>
              </p:cNvPr>
              <p:cNvGrpSpPr/>
              <p:nvPr/>
            </p:nvGrpSpPr>
            <p:grpSpPr>
              <a:xfrm>
                <a:off x="5925945" y="2029784"/>
                <a:ext cx="1127760" cy="1495996"/>
                <a:chOff x="6253480" y="2380044"/>
                <a:chExt cx="1127760" cy="1495996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4F3B804-93F4-9EEF-5BA6-4EBAD3229F62}"/>
                    </a:ext>
                  </a:extLst>
                </p:cNvPr>
                <p:cNvSpPr/>
                <p:nvPr/>
              </p:nvSpPr>
              <p:spPr>
                <a:xfrm>
                  <a:off x="6253480" y="2380044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20BC56BE-E8D3-AED6-F8F7-E266BBE81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5268" y="2461528"/>
                  <a:ext cx="226088" cy="222986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D72BFB5-2261-86A6-F72F-523CD60898C6}"/>
                  </a:ext>
                </a:extLst>
              </p:cNvPr>
              <p:cNvGrpSpPr/>
              <p:nvPr/>
            </p:nvGrpSpPr>
            <p:grpSpPr>
              <a:xfrm>
                <a:off x="6068319" y="2225961"/>
                <a:ext cx="1127760" cy="1495996"/>
                <a:chOff x="5925945" y="3689135"/>
                <a:chExt cx="1127760" cy="1495996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7531C75B-1C34-B97B-9E0B-BD79B83291D4}"/>
                    </a:ext>
                  </a:extLst>
                </p:cNvPr>
                <p:cNvSpPr/>
                <p:nvPr/>
              </p:nvSpPr>
              <p:spPr>
                <a:xfrm>
                  <a:off x="5925945" y="3689135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C5D34863-AC25-13A0-B5E1-C86AB2BD0F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7966" y="3761443"/>
                  <a:ext cx="296067" cy="280281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2B7492-76A9-F8B5-2A31-A38A49130026}"/>
                  </a:ext>
                </a:extLst>
              </p:cNvPr>
              <p:cNvGrpSpPr/>
              <p:nvPr/>
            </p:nvGrpSpPr>
            <p:grpSpPr>
              <a:xfrm>
                <a:off x="6249618" y="2436379"/>
                <a:ext cx="1127760" cy="1495996"/>
                <a:chOff x="6249618" y="2436379"/>
                <a:chExt cx="1127760" cy="1495996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3DB1B68-EAF7-1573-0B71-08CABF695CEF}"/>
                    </a:ext>
                  </a:extLst>
                </p:cNvPr>
                <p:cNvSpPr/>
                <p:nvPr/>
              </p:nvSpPr>
              <p:spPr>
                <a:xfrm>
                  <a:off x="6249618" y="2436379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B0AE8A8A-9813-086C-B7D3-ED4E24EFD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01561" y="2504155"/>
                  <a:ext cx="266145" cy="269592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A78583C-FEC2-5114-20EA-AFFE3A4AA76C}"/>
                  </a:ext>
                </a:extLst>
              </p:cNvPr>
              <p:cNvGrpSpPr/>
              <p:nvPr/>
            </p:nvGrpSpPr>
            <p:grpSpPr>
              <a:xfrm>
                <a:off x="6413752" y="2681002"/>
                <a:ext cx="1127760" cy="1495996"/>
                <a:chOff x="6438991" y="2773490"/>
                <a:chExt cx="1127760" cy="1495996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BAE48B9-CB0D-BA00-E022-C22A09183235}"/>
                    </a:ext>
                  </a:extLst>
                </p:cNvPr>
                <p:cNvSpPr/>
                <p:nvPr/>
              </p:nvSpPr>
              <p:spPr>
                <a:xfrm>
                  <a:off x="6438991" y="2773490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C8BFB52C-518F-2A6A-EBC6-1F51C90632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70327" y="2823905"/>
                  <a:ext cx="311228" cy="2946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FB82C9-32C9-3A28-9D88-4A28B5A9F256}"/>
                </a:ext>
              </a:extLst>
            </p:cNvPr>
            <p:cNvGrpSpPr/>
            <p:nvPr/>
          </p:nvGrpSpPr>
          <p:grpSpPr>
            <a:xfrm>
              <a:off x="4557640" y="2923802"/>
              <a:ext cx="1284188" cy="1803290"/>
              <a:chOff x="5925945" y="2029784"/>
              <a:chExt cx="1615567" cy="214721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551D9FB-A403-D8EE-09A3-C8AC58C0FAB8}"/>
                  </a:ext>
                </a:extLst>
              </p:cNvPr>
              <p:cNvGrpSpPr/>
              <p:nvPr/>
            </p:nvGrpSpPr>
            <p:grpSpPr>
              <a:xfrm>
                <a:off x="5925945" y="2029784"/>
                <a:ext cx="1127760" cy="1495996"/>
                <a:chOff x="6253480" y="2380044"/>
                <a:chExt cx="1127760" cy="1495996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8A35EA5-BB06-B6FA-D8A5-15095CD8D1C6}"/>
                    </a:ext>
                  </a:extLst>
                </p:cNvPr>
                <p:cNvSpPr/>
                <p:nvPr/>
              </p:nvSpPr>
              <p:spPr>
                <a:xfrm>
                  <a:off x="6253480" y="2380044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D4ADB764-1283-527D-24BA-2A57BA8252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5268" y="2461528"/>
                  <a:ext cx="226088" cy="222986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6C1DF8D-4214-10C7-9F5E-E10B70F6E0A9}"/>
                  </a:ext>
                </a:extLst>
              </p:cNvPr>
              <p:cNvGrpSpPr/>
              <p:nvPr/>
            </p:nvGrpSpPr>
            <p:grpSpPr>
              <a:xfrm>
                <a:off x="6068319" y="2225961"/>
                <a:ext cx="1127760" cy="1495996"/>
                <a:chOff x="5925945" y="3689135"/>
                <a:chExt cx="1127760" cy="149599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B053AC1-9043-3B67-6067-BD5901E7D093}"/>
                    </a:ext>
                  </a:extLst>
                </p:cNvPr>
                <p:cNvSpPr/>
                <p:nvPr/>
              </p:nvSpPr>
              <p:spPr>
                <a:xfrm>
                  <a:off x="5925945" y="3689135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9737B14B-AEE7-9F28-53A4-D944E5FCF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7966" y="3761443"/>
                  <a:ext cx="296067" cy="280281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985EF33-19A8-10D7-E65B-873A6D2FF2F1}"/>
                  </a:ext>
                </a:extLst>
              </p:cNvPr>
              <p:cNvGrpSpPr/>
              <p:nvPr/>
            </p:nvGrpSpPr>
            <p:grpSpPr>
              <a:xfrm>
                <a:off x="6249618" y="2436379"/>
                <a:ext cx="1127760" cy="1495996"/>
                <a:chOff x="6249618" y="2436379"/>
                <a:chExt cx="1127760" cy="1495996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ACEBA5A-E647-05D5-7213-DB70FC2BAD55}"/>
                    </a:ext>
                  </a:extLst>
                </p:cNvPr>
                <p:cNvSpPr/>
                <p:nvPr/>
              </p:nvSpPr>
              <p:spPr>
                <a:xfrm>
                  <a:off x="6249618" y="2436379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4D133877-4539-9044-194B-883C47E82C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01561" y="2504155"/>
                  <a:ext cx="266145" cy="269592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318219E-4A62-9CF1-71D0-AFE8ABA38462}"/>
                  </a:ext>
                </a:extLst>
              </p:cNvPr>
              <p:cNvGrpSpPr/>
              <p:nvPr/>
            </p:nvGrpSpPr>
            <p:grpSpPr>
              <a:xfrm>
                <a:off x="6413752" y="2681002"/>
                <a:ext cx="1127760" cy="1495996"/>
                <a:chOff x="6438991" y="2773490"/>
                <a:chExt cx="1127760" cy="149599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7DB67EA-141D-75EF-481C-B580284D02CC}"/>
                    </a:ext>
                  </a:extLst>
                </p:cNvPr>
                <p:cNvSpPr/>
                <p:nvPr/>
              </p:nvSpPr>
              <p:spPr>
                <a:xfrm>
                  <a:off x="6438991" y="2773490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FBF89441-2B1F-6137-FA21-6E34493A01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70327" y="2823905"/>
                  <a:ext cx="311228" cy="2946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B55A0DE-DDD1-8EB6-263E-1F4302F0CE15}"/>
                </a:ext>
              </a:extLst>
            </p:cNvPr>
            <p:cNvGrpSpPr/>
            <p:nvPr/>
          </p:nvGrpSpPr>
          <p:grpSpPr>
            <a:xfrm>
              <a:off x="4377796" y="3390977"/>
              <a:ext cx="1284188" cy="1803290"/>
              <a:chOff x="5925945" y="2029784"/>
              <a:chExt cx="1615567" cy="214721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0DEADD5-B17F-8AB7-7267-6806E5D458CE}"/>
                  </a:ext>
                </a:extLst>
              </p:cNvPr>
              <p:cNvGrpSpPr/>
              <p:nvPr/>
            </p:nvGrpSpPr>
            <p:grpSpPr>
              <a:xfrm>
                <a:off x="5925945" y="2029784"/>
                <a:ext cx="1127760" cy="1495996"/>
                <a:chOff x="6253480" y="2380044"/>
                <a:chExt cx="1127760" cy="1495996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5D925DA6-DDB6-4DFC-C1D2-3E0130E10390}"/>
                    </a:ext>
                  </a:extLst>
                </p:cNvPr>
                <p:cNvSpPr/>
                <p:nvPr/>
              </p:nvSpPr>
              <p:spPr>
                <a:xfrm>
                  <a:off x="6253480" y="2380044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A541D5D9-09CA-A6EC-5612-9D364FBAE5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5268" y="2461528"/>
                  <a:ext cx="226088" cy="222986"/>
                </a:xfrm>
                <a:prstGeom prst="rect">
                  <a:avLst/>
                </a:prstGeom>
              </p:spPr>
            </p:pic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313D06C-2092-A9EC-622A-4B92572517BB}"/>
                  </a:ext>
                </a:extLst>
              </p:cNvPr>
              <p:cNvGrpSpPr/>
              <p:nvPr/>
            </p:nvGrpSpPr>
            <p:grpSpPr>
              <a:xfrm>
                <a:off x="6068319" y="2225961"/>
                <a:ext cx="1127760" cy="1495996"/>
                <a:chOff x="5925945" y="3689135"/>
                <a:chExt cx="1127760" cy="1495996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F92FAB0-26CE-8738-A352-C93308330830}"/>
                    </a:ext>
                  </a:extLst>
                </p:cNvPr>
                <p:cNvSpPr/>
                <p:nvPr/>
              </p:nvSpPr>
              <p:spPr>
                <a:xfrm>
                  <a:off x="5925945" y="3689135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1BF55266-BF3C-67F2-EACE-90E336AAC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7966" y="3761443"/>
                  <a:ext cx="296067" cy="280281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6893C8A-6F88-81E4-AB1B-087C47BEDEF1}"/>
                  </a:ext>
                </a:extLst>
              </p:cNvPr>
              <p:cNvGrpSpPr/>
              <p:nvPr/>
            </p:nvGrpSpPr>
            <p:grpSpPr>
              <a:xfrm>
                <a:off x="6249618" y="2436379"/>
                <a:ext cx="1127760" cy="1495996"/>
                <a:chOff x="6249618" y="2436379"/>
                <a:chExt cx="1127760" cy="1495996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94661D-EF95-975C-DBDE-81D27F296E16}"/>
                    </a:ext>
                  </a:extLst>
                </p:cNvPr>
                <p:cNvSpPr/>
                <p:nvPr/>
              </p:nvSpPr>
              <p:spPr>
                <a:xfrm>
                  <a:off x="6249618" y="2436379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4491DB22-4190-8A37-2853-C9A54C3979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01561" y="2504155"/>
                  <a:ext cx="266145" cy="269592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10A50D-2326-670C-DB79-A452A49E0CB4}"/>
                  </a:ext>
                </a:extLst>
              </p:cNvPr>
              <p:cNvGrpSpPr/>
              <p:nvPr/>
            </p:nvGrpSpPr>
            <p:grpSpPr>
              <a:xfrm>
                <a:off x="6413752" y="2681002"/>
                <a:ext cx="1127760" cy="1495996"/>
                <a:chOff x="6438991" y="2773490"/>
                <a:chExt cx="1127760" cy="149599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8DC085F-69F0-26D5-5216-B05A3069A3C5}"/>
                    </a:ext>
                  </a:extLst>
                </p:cNvPr>
                <p:cNvSpPr/>
                <p:nvPr/>
              </p:nvSpPr>
              <p:spPr>
                <a:xfrm>
                  <a:off x="6438991" y="2773490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6991A8B7-525E-78C5-2796-8CB237BE96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70327" y="2823905"/>
                  <a:ext cx="311228" cy="2946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E7D05BC-A3C6-F289-7A28-FC763B185F43}"/>
                </a:ext>
              </a:extLst>
            </p:cNvPr>
            <p:cNvGrpSpPr/>
            <p:nvPr/>
          </p:nvGrpSpPr>
          <p:grpSpPr>
            <a:xfrm>
              <a:off x="5070045" y="3268243"/>
              <a:ext cx="1284188" cy="1803290"/>
              <a:chOff x="5925945" y="2029784"/>
              <a:chExt cx="1615567" cy="2147214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3AD914E-0717-B695-9EF3-1BECFBBDE507}"/>
                  </a:ext>
                </a:extLst>
              </p:cNvPr>
              <p:cNvGrpSpPr/>
              <p:nvPr/>
            </p:nvGrpSpPr>
            <p:grpSpPr>
              <a:xfrm>
                <a:off x="5925945" y="2029784"/>
                <a:ext cx="1127760" cy="1495996"/>
                <a:chOff x="6253480" y="2380044"/>
                <a:chExt cx="1127760" cy="1495996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6020AC6-727E-B476-C42C-56EC563A747C}"/>
                    </a:ext>
                  </a:extLst>
                </p:cNvPr>
                <p:cNvSpPr/>
                <p:nvPr/>
              </p:nvSpPr>
              <p:spPr>
                <a:xfrm>
                  <a:off x="6253480" y="2380044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6B807AA0-E789-A8E8-E345-3B03D6CDF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5268" y="2461528"/>
                  <a:ext cx="226088" cy="222986"/>
                </a:xfrm>
                <a:prstGeom prst="rect">
                  <a:avLst/>
                </a:prstGeom>
              </p:spPr>
            </p:pic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F98F61ED-BF77-CC26-3BCC-C99077F9B24E}"/>
                  </a:ext>
                </a:extLst>
              </p:cNvPr>
              <p:cNvGrpSpPr/>
              <p:nvPr/>
            </p:nvGrpSpPr>
            <p:grpSpPr>
              <a:xfrm>
                <a:off x="6068319" y="2225961"/>
                <a:ext cx="1127760" cy="1495996"/>
                <a:chOff x="5925945" y="3689135"/>
                <a:chExt cx="1127760" cy="1495996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16D6B7F-399B-644F-6998-35C57F6CED24}"/>
                    </a:ext>
                  </a:extLst>
                </p:cNvPr>
                <p:cNvSpPr/>
                <p:nvPr/>
              </p:nvSpPr>
              <p:spPr>
                <a:xfrm>
                  <a:off x="5925945" y="3689135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DEE1F4A1-5D52-F422-792D-66E6D60EE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7966" y="3761443"/>
                  <a:ext cx="296067" cy="280281"/>
                </a:xfrm>
                <a:prstGeom prst="rect">
                  <a:avLst/>
                </a:prstGeom>
              </p:spPr>
            </p:pic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6B34503-A956-9DC8-9FE6-288B1C8ABC71}"/>
                  </a:ext>
                </a:extLst>
              </p:cNvPr>
              <p:cNvGrpSpPr/>
              <p:nvPr/>
            </p:nvGrpSpPr>
            <p:grpSpPr>
              <a:xfrm>
                <a:off x="6249618" y="2436379"/>
                <a:ext cx="1127760" cy="1495996"/>
                <a:chOff x="6249618" y="2436379"/>
                <a:chExt cx="1127760" cy="149599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A1F1532F-C7B4-2F0D-6970-91514A1FD56F}"/>
                    </a:ext>
                  </a:extLst>
                </p:cNvPr>
                <p:cNvSpPr/>
                <p:nvPr/>
              </p:nvSpPr>
              <p:spPr>
                <a:xfrm>
                  <a:off x="6249618" y="2436379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73707B22-D689-C1A0-F985-479F39B9FA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01561" y="2504155"/>
                  <a:ext cx="266145" cy="269592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AA7B0F6-4248-6110-7589-7CD10CD93007}"/>
                  </a:ext>
                </a:extLst>
              </p:cNvPr>
              <p:cNvGrpSpPr/>
              <p:nvPr/>
            </p:nvGrpSpPr>
            <p:grpSpPr>
              <a:xfrm>
                <a:off x="6413752" y="2681002"/>
                <a:ext cx="1127760" cy="1495996"/>
                <a:chOff x="6438991" y="2773490"/>
                <a:chExt cx="1127760" cy="1495996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4FD6DA5E-7B60-6AAD-D5DB-6F11268E0C5C}"/>
                    </a:ext>
                  </a:extLst>
                </p:cNvPr>
                <p:cNvSpPr/>
                <p:nvPr/>
              </p:nvSpPr>
              <p:spPr>
                <a:xfrm>
                  <a:off x="6438991" y="2773490"/>
                  <a:ext cx="1127760" cy="149599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94E77896-23C7-A10D-0719-6B968FA1A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70327" y="2823905"/>
                  <a:ext cx="311228" cy="29460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14" name="Arrow: Striped Right 113">
            <a:extLst>
              <a:ext uri="{FF2B5EF4-FFF2-40B4-BE49-F238E27FC236}">
                <a16:creationId xmlns:a16="http://schemas.microsoft.com/office/drawing/2014/main" id="{D416F941-3302-E506-8806-D7B1342844DE}"/>
              </a:ext>
            </a:extLst>
          </p:cNvPr>
          <p:cNvSpPr/>
          <p:nvPr/>
        </p:nvSpPr>
        <p:spPr>
          <a:xfrm>
            <a:off x="5757052" y="3464322"/>
            <a:ext cx="1223482" cy="720748"/>
          </a:xfrm>
          <a:prstGeom prst="stripedRightArrow">
            <a:avLst/>
          </a:prstGeom>
          <a:gradFill flip="none" rotWithShape="1">
            <a:gsLst>
              <a:gs pos="0">
                <a:schemeClr val="accent5"/>
              </a:gs>
              <a:gs pos="50000">
                <a:srgbClr val="00B0F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3C7CA7-4108-1394-CC78-D387B4F5F0CA}"/>
              </a:ext>
            </a:extLst>
          </p:cNvPr>
          <p:cNvGrpSpPr/>
          <p:nvPr/>
        </p:nvGrpSpPr>
        <p:grpSpPr>
          <a:xfrm>
            <a:off x="4252280" y="3309635"/>
            <a:ext cx="1279459" cy="789649"/>
            <a:chOff x="3990451" y="1599747"/>
            <a:chExt cx="3431000" cy="21658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00CCE27-2E1A-1A1B-9DB6-906B71F14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24600" y="2259310"/>
              <a:ext cx="1496851" cy="1506263"/>
            </a:xfrm>
            <a:prstGeom prst="rect">
              <a:avLst/>
            </a:prstGeom>
          </p:spPr>
        </p:pic>
        <p:sp>
          <p:nvSpPr>
            <p:cNvPr id="14" name="Arrow: Bent 13">
              <a:extLst>
                <a:ext uri="{FF2B5EF4-FFF2-40B4-BE49-F238E27FC236}">
                  <a16:creationId xmlns:a16="http://schemas.microsoft.com/office/drawing/2014/main" id="{6581BBC4-403D-9A33-D52F-60D9FEFC655C}"/>
                </a:ext>
              </a:extLst>
            </p:cNvPr>
            <p:cNvSpPr/>
            <p:nvPr/>
          </p:nvSpPr>
          <p:spPr>
            <a:xfrm rot="10800000" flipH="1">
              <a:off x="3990451" y="1599747"/>
              <a:ext cx="1811155" cy="1877974"/>
            </a:xfrm>
            <a:prstGeom prst="bentArrow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rgbClr val="00B0F0"/>
                </a:gs>
                <a:gs pos="100000">
                  <a:srgbClr val="0070C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B07472-9799-D36A-A68E-504AFDEE8134}"/>
              </a:ext>
            </a:extLst>
          </p:cNvPr>
          <p:cNvSpPr/>
          <p:nvPr/>
        </p:nvSpPr>
        <p:spPr>
          <a:xfrm>
            <a:off x="7493000" y="3309635"/>
            <a:ext cx="3428314" cy="4269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Highlight some key audit risks from these files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5F19A8-2511-195E-A0A6-518FA4AA0F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6093" y="3962116"/>
            <a:ext cx="331490" cy="27433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EFCAB1-61D9-DE49-637C-64BC6462A295}"/>
              </a:ext>
            </a:extLst>
          </p:cNvPr>
          <p:cNvSpPr/>
          <p:nvPr/>
        </p:nvSpPr>
        <p:spPr>
          <a:xfrm>
            <a:off x="6980534" y="4285969"/>
            <a:ext cx="3166022" cy="8342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Sure. Here are five key risks you might want to consider:</a:t>
            </a:r>
          </a:p>
          <a:p>
            <a:r>
              <a:rPr lang="en-HK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1. …</a:t>
            </a:r>
          </a:p>
        </p:txBody>
      </p:sp>
    </p:spTree>
    <p:extLst>
      <p:ext uri="{BB962C8B-B14F-4D97-AF65-F5344CB8AC3E}">
        <p14:creationId xmlns:p14="http://schemas.microsoft.com/office/powerpoint/2010/main" val="40358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513FB3-DF43-766A-8CBF-125FC40B0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B21884-CDDE-CA63-269D-547F197A1A66}"/>
              </a:ext>
            </a:extLst>
          </p:cNvPr>
          <p:cNvSpPr/>
          <p:nvPr/>
        </p:nvSpPr>
        <p:spPr>
          <a:xfrm>
            <a:off x="3368040" y="1513840"/>
            <a:ext cx="7879080" cy="45415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CFAB297-9EA9-6220-E448-2EA4AC96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760" y="2241783"/>
            <a:ext cx="2062508" cy="6552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368976-36FE-1D35-8E2B-3B6DECA2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390" y="2089093"/>
            <a:ext cx="1143059" cy="1111307"/>
          </a:xfrm>
          <a:prstGeom prst="rect">
            <a:avLst/>
          </a:prstGeom>
        </p:spPr>
      </p:pic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A2E3A0E2-3E64-DA99-51C9-E9C883F51FD4}"/>
              </a:ext>
            </a:extLst>
          </p:cNvPr>
          <p:cNvSpPr/>
          <p:nvPr/>
        </p:nvSpPr>
        <p:spPr>
          <a:xfrm>
            <a:off x="6680201" y="2644746"/>
            <a:ext cx="1249679" cy="720748"/>
          </a:xfrm>
          <a:prstGeom prst="leftRightArrow">
            <a:avLst/>
          </a:prstGeom>
          <a:gradFill flip="none" rotWithShape="1">
            <a:gsLst>
              <a:gs pos="0">
                <a:schemeClr val="accent5"/>
              </a:gs>
              <a:gs pos="50000">
                <a:srgbClr val="00B0F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F163FB8-20A3-C26B-73DD-41FDD0423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083" y="3323073"/>
            <a:ext cx="2321560" cy="1046633"/>
          </a:xfrm>
        </p:spPr>
        <p:txBody>
          <a:bodyPr>
            <a:noAutofit/>
          </a:bodyPr>
          <a:lstStyle/>
          <a:p>
            <a:r>
              <a:rPr lang="en-HK" sz="24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Audit Management System</a:t>
            </a:r>
            <a:endParaRPr lang="en-HK" sz="4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678EACA-6ABB-BD61-B338-2DDA3C90DAD3}"/>
              </a:ext>
            </a:extLst>
          </p:cNvPr>
          <p:cNvSpPr/>
          <p:nvPr/>
        </p:nvSpPr>
        <p:spPr>
          <a:xfrm>
            <a:off x="8051800" y="1940560"/>
            <a:ext cx="2443480" cy="2697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9285FF2-A0BE-80BC-3610-FB48BA42A696}"/>
              </a:ext>
            </a:extLst>
          </p:cNvPr>
          <p:cNvSpPr/>
          <p:nvPr/>
        </p:nvSpPr>
        <p:spPr>
          <a:xfrm>
            <a:off x="4091083" y="1974333"/>
            <a:ext cx="2443480" cy="2697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B2355B4-BEF1-D9DD-4927-8F1797439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586" y="4965097"/>
            <a:ext cx="1040615" cy="7969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DDA1263-5CE8-6F2B-B859-FFB9AD751E20}"/>
              </a:ext>
            </a:extLst>
          </p:cNvPr>
          <p:cNvSpPr/>
          <p:nvPr/>
        </p:nvSpPr>
        <p:spPr>
          <a:xfrm>
            <a:off x="6947082" y="4739640"/>
            <a:ext cx="896438" cy="7586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100" dirty="0">
                <a:solidFill>
                  <a:schemeClr val="bg1">
                    <a:lumMod val="75000"/>
                  </a:schemeClr>
                </a:solidFill>
              </a:rPr>
              <a:t>Workpaper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6439EE-262C-07F4-2ABC-F5E209F0C79C}"/>
              </a:ext>
            </a:extLst>
          </p:cNvPr>
          <p:cNvSpPr/>
          <p:nvPr/>
        </p:nvSpPr>
        <p:spPr>
          <a:xfrm>
            <a:off x="7190922" y="4854786"/>
            <a:ext cx="896438" cy="7586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100" dirty="0">
                <a:solidFill>
                  <a:schemeClr val="bg1">
                    <a:lumMod val="75000"/>
                  </a:schemeClr>
                </a:solidFill>
              </a:rPr>
              <a:t>Workpaper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59128D-1007-4AA7-510F-DC587C0814A5}"/>
              </a:ext>
            </a:extLst>
          </p:cNvPr>
          <p:cNvSpPr/>
          <p:nvPr/>
        </p:nvSpPr>
        <p:spPr>
          <a:xfrm>
            <a:off x="7395301" y="4983479"/>
            <a:ext cx="896438" cy="7586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100" dirty="0">
                <a:solidFill>
                  <a:schemeClr val="bg1">
                    <a:lumMod val="75000"/>
                  </a:schemeClr>
                </a:solidFill>
              </a:rPr>
              <a:t>Workpaper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D7255C-6B74-9B77-A1CA-BD8E06F6205C}"/>
              </a:ext>
            </a:extLst>
          </p:cNvPr>
          <p:cNvSpPr/>
          <p:nvPr/>
        </p:nvSpPr>
        <p:spPr>
          <a:xfrm>
            <a:off x="7639141" y="5091852"/>
            <a:ext cx="896438" cy="7586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100" dirty="0">
                <a:solidFill>
                  <a:schemeClr val="bg1">
                    <a:lumMod val="75000"/>
                  </a:schemeClr>
                </a:solidFill>
              </a:rPr>
              <a:t>Workpaper</a:t>
            </a:r>
          </a:p>
        </p:txBody>
      </p:sp>
    </p:spTree>
    <p:extLst>
      <p:ext uri="{BB962C8B-B14F-4D97-AF65-F5344CB8AC3E}">
        <p14:creationId xmlns:p14="http://schemas.microsoft.com/office/powerpoint/2010/main" val="381322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Yu Gothic UI Light</vt:lpstr>
      <vt:lpstr>Aptos</vt:lpstr>
      <vt:lpstr>Aptos Display</vt:lpstr>
      <vt:lpstr>Arial</vt:lpstr>
      <vt:lpstr>Office Theme</vt:lpstr>
      <vt:lpstr>AUDITNX</vt:lpstr>
      <vt:lpstr>AUDITNX</vt:lpstr>
      <vt:lpstr>PowerPoint Presentation</vt:lpstr>
      <vt:lpstr>PowerPoint Presentation</vt:lpstr>
      <vt:lpstr>PowerPoint Presentation</vt:lpstr>
      <vt:lpstr>Audit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Lewis</dc:creator>
  <cp:lastModifiedBy>Daniel Lewis</cp:lastModifiedBy>
  <cp:revision>2</cp:revision>
  <dcterms:created xsi:type="dcterms:W3CDTF">2025-01-06T02:48:35Z</dcterms:created>
  <dcterms:modified xsi:type="dcterms:W3CDTF">2025-01-06T04:05:19Z</dcterms:modified>
</cp:coreProperties>
</file>