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256" r:id="rId4"/>
    <p:sldId id="259" r:id="rId6"/>
    <p:sldId id="261" r:id="rId7"/>
    <p:sldId id="262" r:id="rId8"/>
    <p:sldId id="263" r:id="rId9"/>
    <p:sldId id="269" r:id="rId1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12"/>
    <p:restoredTop sz="91244"/>
  </p:normalViewPr>
  <p:slideViewPr>
    <p:cSldViewPr snapToGrid="0" showGuides="1">
      <p:cViewPr varScale="1">
        <p:scale>
          <a:sx n="75" d="100"/>
          <a:sy n="75" d="100"/>
        </p:scale>
        <p:origin x="1242" y="60"/>
      </p:cViewPr>
      <p:guideLst>
        <p:guide orient="horz" pos="2160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模板来自于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http://docer.mysoeasy.com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C16366E-0C3D-4CCD-AB72-9AABC900F55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buFont typeface="Arial" panose="020B0604020202020204" pitchFamily="34" charset="0"/>
      <a:defRPr sz="1400" kern="1200">
        <a:solidFill>
          <a:srgbClr val="FF0000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3"/>
          <p:cNvGrpSpPr/>
          <p:nvPr userDrawn="1"/>
        </p:nvGrpSpPr>
        <p:grpSpPr>
          <a:xfrm>
            <a:off x="0" y="0"/>
            <a:ext cx="9144000" cy="6864350"/>
            <a:chOff x="-11" y="0"/>
            <a:chExt cx="9144012" cy="6863989"/>
          </a:xfrm>
        </p:grpSpPr>
        <p:pic>
          <p:nvPicPr>
            <p:cNvPr id="2057" name="图片 14"/>
            <p:cNvPicPr>
              <a:picLocks noChangeAspect="1"/>
            </p:cNvPicPr>
            <p:nvPr userDrawn="1"/>
          </p:nvPicPr>
          <p:blipFill>
            <a:blip r:embed="rId2"/>
            <a:srcRect l="13852" t="1627" r="381"/>
            <a:stretch>
              <a:fillRect/>
            </a:stretch>
          </p:blipFill>
          <p:spPr>
            <a:xfrm>
              <a:off x="-11" y="0"/>
              <a:ext cx="7872549" cy="686398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矩形 15"/>
            <p:cNvSpPr/>
            <p:nvPr/>
          </p:nvSpPr>
          <p:spPr>
            <a:xfrm>
              <a:off x="400594" y="0"/>
              <a:ext cx="8743407" cy="6858000"/>
            </a:xfrm>
            <a:prstGeom prst="rect">
              <a:avLst/>
            </a:prstGeom>
            <a:gradFill flip="none" rotWithShape="1">
              <a:gsLst>
                <a:gs pos="30000">
                  <a:schemeClr val="bg1"/>
                </a:gs>
                <a:gs pos="100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 flipV="1">
            <a:off x="2997199" y="3656381"/>
            <a:ext cx="5829300" cy="1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  <a:gs pos="33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6" name="KSO_BT1"/>
          <p:cNvSpPr>
            <a:spLocks noGrp="1"/>
          </p:cNvSpPr>
          <p:nvPr>
            <p:ph type="ctrTitle" hasCustomPrompt="1"/>
          </p:nvPr>
        </p:nvSpPr>
        <p:spPr>
          <a:xfrm>
            <a:off x="2643188" y="2114550"/>
            <a:ext cx="6084887" cy="1493838"/>
          </a:xfrm>
        </p:spPr>
        <p:txBody>
          <a:bodyPr/>
          <a:lstStyle>
            <a:lvl1pPr algn="r">
              <a:defRPr sz="4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</a:t>
            </a:r>
            <a:br>
              <a:rPr lang="zh-CN" altLang="en-US" noProof="0" smtClean="0"/>
            </a:br>
            <a:r>
              <a:rPr lang="zh-CN" altLang="en-US" noProof="0" smtClean="0"/>
              <a:t>编辑母版标题样式</a:t>
            </a:r>
            <a:endParaRPr lang="zh-CN" altLang="en-US" noProof="0" smtClean="0"/>
          </a:p>
        </p:txBody>
      </p:sp>
      <p:sp>
        <p:nvSpPr>
          <p:cNvPr id="12297" name="KSO_BC1"/>
          <p:cNvSpPr>
            <a:spLocks noGrp="1"/>
          </p:cNvSpPr>
          <p:nvPr>
            <p:ph type="subTitle" idx="1"/>
          </p:nvPr>
        </p:nvSpPr>
        <p:spPr>
          <a:xfrm>
            <a:off x="2630488" y="3698875"/>
            <a:ext cx="6092825" cy="573088"/>
          </a:xfrm>
        </p:spPr>
        <p:txBody>
          <a:bodyPr anchor="ctr"/>
          <a:lstStyle>
            <a:lvl1pPr marL="0" indent="0" algn="r">
              <a:buFont typeface="Wingdings" panose="05000000000000000000" pitchFamily="2" charset="2"/>
              <a:buNone/>
              <a:defRPr smtClean="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zh-CN" altLang="en-US" noProof="0" smtClean="0"/>
          </a:p>
        </p:txBody>
      </p:sp>
      <p:sp>
        <p:nvSpPr>
          <p:cNvPr id="18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605AF73-B57A-4CF2-9ED5-42EC212A1E8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6DCE3C-A953-4567-BD7C-DF2239A3191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10317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rgbClr val="10317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0317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>
          <a:xfrm>
            <a:off x="853440" y="365125"/>
            <a:ext cx="6681893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SO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3471" y="232221"/>
            <a:ext cx="7820300" cy="53413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9" name="目录条目"/>
          <p:cNvSpPr>
            <a:spLocks noGrp="1"/>
          </p:cNvSpPr>
          <p:nvPr>
            <p:ph type="body" sz="quarter" idx="13" hasCustomPrompt="1"/>
          </p:nvPr>
        </p:nvSpPr>
        <p:spPr>
          <a:xfrm>
            <a:off x="583471" y="1323703"/>
            <a:ext cx="7820300" cy="4902926"/>
          </a:xfrm>
          <a:effectLst/>
        </p:spPr>
        <p:txBody>
          <a:bodyPr>
            <a:normAutofit/>
          </a:bodyPr>
          <a:lstStyle>
            <a:lvl1pPr marL="514350" indent="-51435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2800" b="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3"/>
          <p:cNvGrpSpPr/>
          <p:nvPr userDrawn="1"/>
        </p:nvGrpSpPr>
        <p:grpSpPr>
          <a:xfrm>
            <a:off x="0" y="0"/>
            <a:ext cx="9144000" cy="6864350"/>
            <a:chOff x="-11" y="0"/>
            <a:chExt cx="9144012" cy="6863989"/>
          </a:xfrm>
        </p:grpSpPr>
        <p:pic>
          <p:nvPicPr>
            <p:cNvPr id="2057" name="图片 14"/>
            <p:cNvPicPr>
              <a:picLocks noChangeAspect="1"/>
            </p:cNvPicPr>
            <p:nvPr userDrawn="1"/>
          </p:nvPicPr>
          <p:blipFill>
            <a:blip r:embed="rId2"/>
            <a:srcRect l="13852" t="1627" r="381"/>
            <a:stretch>
              <a:fillRect/>
            </a:stretch>
          </p:blipFill>
          <p:spPr>
            <a:xfrm>
              <a:off x="-11" y="0"/>
              <a:ext cx="7872549" cy="686398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矩形 15"/>
            <p:cNvSpPr/>
            <p:nvPr/>
          </p:nvSpPr>
          <p:spPr>
            <a:xfrm>
              <a:off x="400594" y="0"/>
              <a:ext cx="8743407" cy="6858000"/>
            </a:xfrm>
            <a:prstGeom prst="rect">
              <a:avLst/>
            </a:prstGeom>
            <a:gradFill flip="none" rotWithShape="1">
              <a:gsLst>
                <a:gs pos="30000">
                  <a:schemeClr val="bg1"/>
                </a:gs>
                <a:gs pos="100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 flipV="1">
            <a:off x="2997199" y="3656381"/>
            <a:ext cx="5829300" cy="1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  <a:gs pos="33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6" name="KSO_BT1"/>
          <p:cNvSpPr>
            <a:spLocks noGrp="1"/>
          </p:cNvSpPr>
          <p:nvPr>
            <p:ph type="ctrTitle" hasCustomPrompt="1"/>
          </p:nvPr>
        </p:nvSpPr>
        <p:spPr>
          <a:xfrm>
            <a:off x="2643188" y="2114550"/>
            <a:ext cx="6084887" cy="1493838"/>
          </a:xfrm>
        </p:spPr>
        <p:txBody>
          <a:bodyPr/>
          <a:lstStyle>
            <a:lvl1pPr algn="r">
              <a:defRPr sz="4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</a:t>
            </a:r>
            <a:br>
              <a:rPr lang="zh-CN" altLang="en-US" noProof="0" smtClean="0"/>
            </a:br>
            <a:r>
              <a:rPr lang="zh-CN" altLang="en-US" noProof="0" smtClean="0"/>
              <a:t>编辑母版标题样式</a:t>
            </a:r>
            <a:endParaRPr lang="zh-CN" altLang="en-US" noProof="0" smtClean="0"/>
          </a:p>
        </p:txBody>
      </p:sp>
      <p:sp>
        <p:nvSpPr>
          <p:cNvPr id="12297" name="KSO_BC1"/>
          <p:cNvSpPr>
            <a:spLocks noGrp="1"/>
          </p:cNvSpPr>
          <p:nvPr>
            <p:ph type="subTitle" idx="1"/>
          </p:nvPr>
        </p:nvSpPr>
        <p:spPr>
          <a:xfrm>
            <a:off x="2630488" y="3698875"/>
            <a:ext cx="6092825" cy="573088"/>
          </a:xfrm>
        </p:spPr>
        <p:txBody>
          <a:bodyPr anchor="ctr"/>
          <a:lstStyle>
            <a:lvl1pPr marL="0" indent="0" algn="r">
              <a:buFont typeface="Wingdings" panose="05000000000000000000" pitchFamily="2" charset="2"/>
              <a:buNone/>
              <a:defRPr smtClean="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zh-CN" altLang="en-US" noProof="0" smtClean="0"/>
          </a:p>
        </p:txBody>
      </p:sp>
      <p:sp>
        <p:nvSpPr>
          <p:cNvPr id="18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605AF73-B57A-4CF2-9ED5-42EC212A1E8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6DCE3C-A953-4567-BD7C-DF2239A3191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87681" y="143092"/>
            <a:ext cx="7717309" cy="61711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>
          <a:xfrm>
            <a:off x="487682" y="1105989"/>
            <a:ext cx="8220890" cy="5460274"/>
          </a:xfrm>
        </p:spPr>
        <p:txBody>
          <a:bodyPr/>
          <a:lstStyle>
            <a:lvl1pPr marL="357505" indent="-357505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m"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605099" y="2031999"/>
            <a:ext cx="5736229" cy="123507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05099" y="3355027"/>
            <a:ext cx="5736229" cy="485454"/>
          </a:xfrm>
          <a:blipFill dpi="0" rotWithShape="1">
            <a:blip r:embed="rId2"/>
            <a:srcRect/>
            <a:stretch>
              <a:fillRect t="-2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SO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605099" y="2031999"/>
            <a:ext cx="5736229" cy="123507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05099" y="3355027"/>
            <a:ext cx="5736229" cy="485454"/>
          </a:xfrm>
          <a:blipFill dpi="0" rotWithShape="1">
            <a:blip r:embed="rId2"/>
            <a:srcRect/>
            <a:stretch>
              <a:fillRect t="-2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9213128" y="-43185"/>
            <a:ext cx="36000" cy="36000"/>
          </a:xfrm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 hasCustomPrompt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 hasCustomPrompt="1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4576" y="1123814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 hasCustomPrompt="1"/>
          </p:nvPr>
        </p:nvSpPr>
        <p:spPr>
          <a:xfrm>
            <a:off x="824576" y="1947726"/>
            <a:ext cx="3868340" cy="420052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3884" y="1123814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 hasCustomPrompt="1"/>
          </p:nvPr>
        </p:nvSpPr>
        <p:spPr>
          <a:xfrm>
            <a:off x="4823884" y="1947726"/>
            <a:ext cx="3887391" cy="420052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87681" y="143092"/>
            <a:ext cx="7717309" cy="61711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>
          <a:xfrm>
            <a:off x="487682" y="1105989"/>
            <a:ext cx="8220890" cy="5460274"/>
          </a:xfrm>
        </p:spPr>
        <p:txBody>
          <a:bodyPr/>
          <a:lstStyle>
            <a:lvl1pPr marL="357505" indent="-357505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m"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10317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rgbClr val="10317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0317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>
          <a:xfrm>
            <a:off x="853440" y="365125"/>
            <a:ext cx="6681893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SO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3471" y="232221"/>
            <a:ext cx="7820300" cy="53413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9" name="目录条目"/>
          <p:cNvSpPr>
            <a:spLocks noGrp="1"/>
          </p:cNvSpPr>
          <p:nvPr>
            <p:ph type="body" sz="quarter" idx="13" hasCustomPrompt="1"/>
          </p:nvPr>
        </p:nvSpPr>
        <p:spPr>
          <a:xfrm>
            <a:off x="583471" y="1323703"/>
            <a:ext cx="7820300" cy="4902926"/>
          </a:xfrm>
          <a:effectLst/>
        </p:spPr>
        <p:txBody>
          <a:bodyPr>
            <a:normAutofit/>
          </a:bodyPr>
          <a:lstStyle>
            <a:lvl1pPr marL="514350" indent="-51435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2800" b="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605099" y="2031999"/>
            <a:ext cx="5736229" cy="123507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05099" y="3355027"/>
            <a:ext cx="5736229" cy="485454"/>
          </a:xfrm>
          <a:blipFill dpi="0" rotWithShape="1">
            <a:blip r:embed="rId2"/>
            <a:srcRect/>
            <a:stretch>
              <a:fillRect t="-2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SO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605099" y="2031999"/>
            <a:ext cx="5736229" cy="123507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05099" y="3355027"/>
            <a:ext cx="5736229" cy="485454"/>
          </a:xfrm>
          <a:blipFill dpi="0" rotWithShape="1">
            <a:blip r:embed="rId2"/>
            <a:srcRect/>
            <a:stretch>
              <a:fillRect t="-2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9213128" y="-43185"/>
            <a:ext cx="36000" cy="36000"/>
          </a:xfrm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 hasCustomPrompt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 hasCustomPrompt="1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4576" y="1123814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 hasCustomPrompt="1"/>
          </p:nvPr>
        </p:nvSpPr>
        <p:spPr>
          <a:xfrm>
            <a:off x="824576" y="1947726"/>
            <a:ext cx="3868340" cy="420052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3884" y="1123814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 hasCustomPrompt="1"/>
          </p:nvPr>
        </p:nvSpPr>
        <p:spPr>
          <a:xfrm>
            <a:off x="4823884" y="1947726"/>
            <a:ext cx="3887391" cy="420052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1026" name="图片 6"/>
          <p:cNvPicPr>
            <a:picLocks noChangeAspect="1"/>
          </p:cNvPicPr>
          <p:nvPr/>
        </p:nvPicPr>
        <p:blipFill>
          <a:blip r:embed="rId14"/>
          <a:srcRect l="252" t="16316" r="2" b="73058"/>
          <a:stretch>
            <a:fillRect/>
          </a:stretch>
        </p:blipFill>
        <p:spPr>
          <a:xfrm>
            <a:off x="0" y="-1587"/>
            <a:ext cx="9155113" cy="7413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7" name="组合 10"/>
          <p:cNvGrpSpPr/>
          <p:nvPr/>
        </p:nvGrpSpPr>
        <p:grpSpPr>
          <a:xfrm rot="-5400000">
            <a:off x="1136650" y="-1136650"/>
            <a:ext cx="6881813" cy="9155113"/>
            <a:chOff x="-11875" y="0"/>
            <a:chExt cx="5155509" cy="6858001"/>
          </a:xfrm>
        </p:grpSpPr>
        <p:pic>
          <p:nvPicPr>
            <p:cNvPr id="1033" name="图片 11"/>
            <p:cNvPicPr>
              <a:picLocks noChangeAspect="1"/>
            </p:cNvPicPr>
            <p:nvPr userDrawn="1"/>
          </p:nvPicPr>
          <p:blipFill>
            <a:blip r:embed="rId15"/>
            <a:srcRect l="2" t="1714" r="47174"/>
            <a:stretch>
              <a:fillRect/>
            </a:stretch>
          </p:blipFill>
          <p:spPr>
            <a:xfrm>
              <a:off x="-11874" y="0"/>
              <a:ext cx="4848930" cy="6858000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034" name="矩形 12"/>
            <p:cNvGrpSpPr/>
            <p:nvPr userDrawn="1"/>
          </p:nvGrpSpPr>
          <p:grpSpPr>
            <a:xfrm rot="5400000">
              <a:off x="-864338" y="851573"/>
              <a:ext cx="6858238" cy="5155093"/>
              <a:chOff x="0" y="280416"/>
              <a:chExt cx="9156192" cy="6882384"/>
            </a:xfrm>
          </p:grpSpPr>
          <p:pic>
            <p:nvPicPr>
              <p:cNvPr id="1035" name="矩形 1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0" y="280416"/>
                <a:ext cx="9156192" cy="688238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1136469" y="-857795"/>
                <a:ext cx="6882939" cy="9155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幼圆" pitchFamily="49" charset="-122"/>
                  <a:cs typeface="+mn-cs"/>
                </a:endParaRPr>
              </a:p>
            </p:txBody>
          </p:sp>
        </p:grpSp>
      </p:grpSp>
      <p:sp>
        <p:nvSpPr>
          <p:cNvPr id="1028" name="KSO_BT1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KSO_BC1"/>
          <p:cNvSpPr>
            <a:spLocks noGrp="1"/>
          </p:cNvSpPr>
          <p:nvPr>
            <p:ph type="body" idx="1"/>
          </p:nvPr>
        </p:nvSpPr>
        <p:spPr>
          <a:xfrm>
            <a:off x="487363" y="1084263"/>
            <a:ext cx="8159750" cy="57737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9pPr>
    </p:titleStyle>
    <p:bodyStyle>
      <a:lvl1pPr marL="357505" indent="-357505" algn="just" rtl="0" fontAlgn="base">
        <a:lnSpc>
          <a:spcPct val="110000"/>
        </a:lnSpc>
        <a:spcBef>
          <a:spcPts val="1800"/>
        </a:spcBef>
        <a:spcAft>
          <a:spcPct val="0"/>
        </a:spcAft>
        <a:buClr>
          <a:srgbClr val="103170"/>
        </a:buClr>
        <a:buSzPct val="70000"/>
        <a:buFont typeface="Wingdings" panose="05000000000000000000" pitchFamily="2" charset="2"/>
        <a:buChar char="n"/>
        <a:defRPr kern="1200">
          <a:solidFill>
            <a:srgbClr val="103170"/>
          </a:solidFill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357505" indent="-357505" algn="just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4C82E6"/>
        </a:buClr>
        <a:buSzPct val="60000"/>
        <a:buFont typeface="幼圆" pitchFamily="49" charset="-122"/>
        <a:buChar char=" "/>
        <a:defRPr sz="1600" kern="1200">
          <a:solidFill>
            <a:srgbClr val="7D7D7D"/>
          </a:solidFill>
          <a:latin typeface="幼圆" pitchFamily="49" charset="-122"/>
          <a:ea typeface="幼圆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1026" name="图片 6"/>
          <p:cNvPicPr>
            <a:picLocks noChangeAspect="1"/>
          </p:cNvPicPr>
          <p:nvPr/>
        </p:nvPicPr>
        <p:blipFill>
          <a:blip r:embed="rId14"/>
          <a:srcRect l="252" t="16316" r="2" b="73058"/>
          <a:stretch>
            <a:fillRect/>
          </a:stretch>
        </p:blipFill>
        <p:spPr>
          <a:xfrm>
            <a:off x="0" y="-1587"/>
            <a:ext cx="9155113" cy="7413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7" name="组合 10"/>
          <p:cNvGrpSpPr/>
          <p:nvPr/>
        </p:nvGrpSpPr>
        <p:grpSpPr>
          <a:xfrm rot="-5400000">
            <a:off x="1136650" y="-1136650"/>
            <a:ext cx="6881813" cy="9155113"/>
            <a:chOff x="-11875" y="0"/>
            <a:chExt cx="5155509" cy="6858001"/>
          </a:xfrm>
        </p:grpSpPr>
        <p:pic>
          <p:nvPicPr>
            <p:cNvPr id="1033" name="图片 11"/>
            <p:cNvPicPr>
              <a:picLocks noChangeAspect="1"/>
            </p:cNvPicPr>
            <p:nvPr userDrawn="1"/>
          </p:nvPicPr>
          <p:blipFill>
            <a:blip r:embed="rId15"/>
            <a:srcRect l="2" t="1714" r="47174"/>
            <a:stretch>
              <a:fillRect/>
            </a:stretch>
          </p:blipFill>
          <p:spPr>
            <a:xfrm>
              <a:off x="-11874" y="0"/>
              <a:ext cx="4848930" cy="6858000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034" name="矩形 12"/>
            <p:cNvGrpSpPr/>
            <p:nvPr userDrawn="1"/>
          </p:nvGrpSpPr>
          <p:grpSpPr>
            <a:xfrm rot="5400000">
              <a:off x="-864338" y="851573"/>
              <a:ext cx="6858238" cy="5155093"/>
              <a:chOff x="0" y="280416"/>
              <a:chExt cx="9156192" cy="6882384"/>
            </a:xfrm>
          </p:grpSpPr>
          <p:pic>
            <p:nvPicPr>
              <p:cNvPr id="1035" name="矩形 1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0" y="280416"/>
                <a:ext cx="9156192" cy="688238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1136469" y="-857795"/>
                <a:ext cx="6882939" cy="9155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幼圆" pitchFamily="49" charset="-122"/>
                  <a:cs typeface="+mn-cs"/>
                </a:endParaRPr>
              </a:p>
            </p:txBody>
          </p:sp>
        </p:grpSp>
      </p:grpSp>
      <p:sp>
        <p:nvSpPr>
          <p:cNvPr id="1028" name="KSO_BT1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KSO_BC1"/>
          <p:cNvSpPr>
            <a:spLocks noGrp="1"/>
          </p:cNvSpPr>
          <p:nvPr>
            <p:ph type="body" idx="1"/>
          </p:nvPr>
        </p:nvSpPr>
        <p:spPr>
          <a:xfrm>
            <a:off x="487363" y="1084263"/>
            <a:ext cx="8159750" cy="57737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9pPr>
    </p:titleStyle>
    <p:bodyStyle>
      <a:lvl1pPr marL="357505" indent="-357505" algn="just" rtl="0" fontAlgn="base">
        <a:lnSpc>
          <a:spcPct val="110000"/>
        </a:lnSpc>
        <a:spcBef>
          <a:spcPts val="1800"/>
        </a:spcBef>
        <a:spcAft>
          <a:spcPct val="0"/>
        </a:spcAft>
        <a:buClr>
          <a:srgbClr val="103170"/>
        </a:buClr>
        <a:buSzPct val="70000"/>
        <a:buFont typeface="Wingdings" panose="05000000000000000000" pitchFamily="2" charset="2"/>
        <a:buChar char="n"/>
        <a:defRPr kern="1200">
          <a:solidFill>
            <a:srgbClr val="103170"/>
          </a:solidFill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357505" indent="-357505" algn="just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4C82E6"/>
        </a:buClr>
        <a:buSzPct val="60000"/>
        <a:buFont typeface="幼圆" pitchFamily="49" charset="-122"/>
        <a:buChar char=" "/>
        <a:defRPr sz="1600" kern="1200">
          <a:solidFill>
            <a:srgbClr val="7D7D7D"/>
          </a:solidFill>
          <a:latin typeface="幼圆" pitchFamily="49" charset="-122"/>
          <a:ea typeface="幼圆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6"/>
          <p:cNvSpPr>
            <a:spLocks noGrp="1"/>
          </p:cNvSpPr>
          <p:nvPr>
            <p:ph type="ctrTitle" hasCustomPrompt="1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pt-BR" altLang="zh-CN" kern="1200" dirty="0">
                <a:latin typeface="Arial Black" panose="020B0A04020102020204" pitchFamily="34" charset="0"/>
                <a:ea typeface="Microsoft YaHei" panose="020B0503020204020204" pitchFamily="34" charset="-122"/>
                <a:cs typeface="+mj-cs"/>
              </a:rPr>
              <a:t>Sistemas Multímidia</a:t>
            </a:r>
            <a:endParaRPr lang="pt-BR" altLang="zh-CN" kern="1200" dirty="0">
              <a:latin typeface="Arial Black" panose="020B0A04020102020204" pitchFamily="34" charset="0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4099" name="Rectangle 7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ctr"/>
          <a:p>
            <a:pPr eaLnBrk="1" hangingPunct="1">
              <a:buSzPct val="70000"/>
              <a:buFont typeface="Wingdings" panose="05000000000000000000" pitchFamily="2" charset="2"/>
            </a:pPr>
            <a:r>
              <a:rPr lang="pt-BR" altLang="zh-CN" kern="12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Processamento de Imagens</a:t>
            </a:r>
            <a:endParaRPr lang="pt-BR" altLang="zh-CN" kern="12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100" name="文本占位符 17"/>
          <p:cNvSpPr txBox="1"/>
          <p:nvPr/>
        </p:nvSpPr>
        <p:spPr>
          <a:xfrm>
            <a:off x="3313430" y="3982403"/>
            <a:ext cx="5410200" cy="4095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57505" indent="-357505" algn="just" rtl="0" fontAlgn="base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103170"/>
              </a:buClr>
              <a:buSzPct val="70000"/>
              <a:buFont typeface="Wingdings" panose="05000000000000000000" pitchFamily="2" charset="2"/>
              <a:buChar char="n"/>
              <a:defRPr kern="1200">
                <a:solidFill>
                  <a:srgbClr val="10317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357505" indent="-357505" algn="just" rtl="0" fontAlgn="base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rgbClr val="4C82E6"/>
              </a:buClr>
              <a:buSzPct val="60000"/>
              <a:buFont typeface="幼圆" pitchFamily="49" charset="-122"/>
              <a:buChar char=" "/>
              <a:defRPr sz="1600" kern="1200">
                <a:solidFill>
                  <a:srgbClr val="7D7D7D"/>
                </a:solidFill>
                <a:latin typeface="幼圆" pitchFamily="49" charset="-122"/>
                <a:ea typeface="幼圆" pitchFamily="49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buNone/>
            </a:pPr>
            <a:endParaRPr lang="zh-CN" altLang="en-US" sz="2400" dirty="0">
              <a:solidFill>
                <a:srgbClr val="BFBFBF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648710" y="6340475"/>
            <a:ext cx="2286000" cy="610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 eaLnBrk="1" hangingPunct="1">
              <a:lnSpc>
                <a:spcPct val="110000"/>
              </a:lnSpc>
              <a:spcBef>
                <a:spcPts val="1800"/>
              </a:spcBef>
              <a:buClr>
                <a:srgbClr val="103170"/>
              </a:buClr>
              <a:buSzPct val="70000"/>
              <a:buFont typeface="Wingdings" panose="05000000000000000000" pitchFamily="2" charset="2"/>
            </a:pPr>
            <a:r>
              <a:rPr lang="pt-BR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2017 - São Mateus</a:t>
            </a:r>
            <a:endParaRPr lang="pt-BR" altLang="zh-CN" kern="1200" dirty="0" smtClean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+mn-ea"/>
            </a:endParaRPr>
          </a:p>
          <a:p>
            <a:pPr eaLnBrk="1" hangingPunct="1">
              <a:buSzPct val="70000"/>
              <a:buFont typeface="Wingdings" panose="05000000000000000000" pitchFamily="2" charset="2"/>
            </a:pPr>
            <a:endParaRPr lang="pt-BR" altLang="zh-CN" sz="1400" kern="1200" dirty="0" smtClean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934710" y="4714240"/>
            <a:ext cx="278892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pt-BR" alt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Luís Henrique Gundes Valim</a:t>
            </a:r>
            <a:endParaRPr lang="pt-BR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pt-BR" altLang="zh-CN" dirty="0"/>
              <a:t>Algoritmo - parte 1</a:t>
            </a:r>
            <a:endParaRPr lang="pt-BR" altLang="zh-CN" dirty="0"/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pt-BR" altLang="zh-CN" sz="2400" dirty="0"/>
              <a:t>Percorre os pixels da imagem a ser transformada, exceto a primeira coluna de pixels;</a:t>
            </a:r>
            <a:endParaRPr lang="pt-BR" altLang="zh-CN" sz="2400" dirty="0"/>
          </a:p>
          <a:p>
            <a:pPr eaLnBrk="1" hangingPunct="1"/>
            <a:r>
              <a:rPr lang="pt-BR" altLang="zh-CN" sz="2400" dirty="0"/>
              <a:t>A cada pixel analisado, calcula-se o módulo da diferença entre o brilho do pixel atual com seu antecessor;</a:t>
            </a:r>
            <a:endParaRPr lang="pt-BR" altLang="zh-CN" sz="2400" dirty="0"/>
          </a:p>
          <a:p>
            <a:pPr eaLnBrk="1" hangingPunct="1"/>
            <a:r>
              <a:rPr lang="pt-BR" altLang="zh-CN" sz="2400" dirty="0"/>
              <a:t>O resultado é salvo como a cor de um pixel em uma nova imagem.</a:t>
            </a:r>
            <a:endParaRPr lang="pt-BR" altLang="zh-CN" sz="2400" dirty="0"/>
          </a:p>
          <a:p>
            <a:pPr eaLnBrk="1" hangingPunct="1"/>
            <a:r>
              <a:rPr lang="pt-BR" altLang="zh-CN" sz="2400" dirty="0">
                <a:sym typeface="+mn-ea"/>
              </a:rPr>
              <a:t>Após percorrer todos os pixels uma nova imagem é gerada.</a:t>
            </a:r>
            <a:endParaRPr lang="pt-BR" altLang="zh-C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pt-BR" altLang="zh-CN" dirty="0"/>
              <a:t>Algoritmo - parte 2</a:t>
            </a:r>
            <a:endParaRPr lang="pt-BR" altLang="zh-CN" dirty="0"/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pt-BR" altLang="zh-CN" sz="2400" dirty="0"/>
              <a:t>Converte a imagem para o tipo BoofCV.</a:t>
            </a:r>
            <a:endParaRPr lang="pt-BR" altLang="zh-CN" sz="2400" dirty="0"/>
          </a:p>
          <a:p>
            <a:pPr marL="0" indent="0" eaLnBrk="1" hangingPunct="1">
              <a:buNone/>
            </a:pPr>
            <a:endParaRPr lang="pt-BR" altLang="zh-C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pt-BR" altLang="zh-CN" dirty="0"/>
              <a:t>Algoritmo - parte 3</a:t>
            </a:r>
            <a:endParaRPr lang="pt-BR" altLang="zh-CN" dirty="0"/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pt-BR" altLang="zh-CN" sz="2400" dirty="0"/>
              <a:t>Limiarização/binarização da imagem utilizando o valor médio;</a:t>
            </a:r>
            <a:endParaRPr lang="pt-BR" altLang="zh-CN" sz="2400" dirty="0"/>
          </a:p>
          <a:p>
            <a:pPr eaLnBrk="1" hangingPunct="1"/>
            <a:r>
              <a:rPr lang="pt-BR" altLang="zh-CN" sz="2400" dirty="0"/>
              <a:t>Obtém-se a imagem final.</a:t>
            </a:r>
            <a:endParaRPr lang="pt-BR" altLang="zh-C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pt-BR" altLang="zh-CN" dirty="0"/>
              <a:t>Algoritmo - parte 4 </a:t>
            </a:r>
            <a:endParaRPr lang="pt-BR" altLang="zh-CN" dirty="0"/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marL="0" indent="0" eaLnBrk="1" hangingPunct="1">
              <a:buNone/>
            </a:pPr>
            <a:endParaRPr lang="pt-BR" altLang="zh-CN" sz="2400" dirty="0"/>
          </a:p>
          <a:p>
            <a:pPr eaLnBrk="1" hangingPunct="1"/>
            <a:r>
              <a:rPr lang="pt-BR" altLang="zh-CN" sz="2400" dirty="0"/>
              <a:t>Redução de ruídos na imagem obtida pela limiarização.</a:t>
            </a:r>
            <a:endParaRPr lang="pt-BR" altLang="zh-CN" sz="2400" dirty="0"/>
          </a:p>
          <a:p>
            <a:pPr marL="0" indent="0" eaLnBrk="1" hangingPunct="1">
              <a:buNone/>
            </a:pPr>
            <a:endParaRPr lang="pt-BR" altLang="zh-C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pt-BR" altLang="zh-CN" dirty="0"/>
              <a:t>Referências</a:t>
            </a:r>
            <a:endParaRPr lang="pt-BR" altLang="zh-CN" dirty="0"/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pt-BR" altLang="zh-CN" sz="2400" dirty="0"/>
              <a:t>learningprocessing.com/examples/</a:t>
            </a:r>
            <a:endParaRPr lang="pt-BR" altLang="zh-CN" sz="2400" dirty="0"/>
          </a:p>
          <a:p>
            <a:pPr eaLnBrk="1" hangingPunct="1"/>
            <a:r>
              <a:rPr lang="pt-BR" altLang="zh-CN" sz="2400" dirty="0"/>
              <a:t>processing.org/tutorials</a:t>
            </a:r>
            <a:endParaRPr lang="pt-BR" altLang="zh-CN" sz="2400" dirty="0"/>
          </a:p>
          <a:p>
            <a:pPr eaLnBrk="1" hangingPunct="1"/>
            <a:r>
              <a:rPr lang="pt-BR" altLang="zh-CN" sz="2400" dirty="0"/>
              <a:t>http://boofcv.org/</a:t>
            </a:r>
            <a:endParaRPr lang="pt-BR" altLang="zh-CN" sz="2400" dirty="0"/>
          </a:p>
          <a:p>
            <a:pPr eaLnBrk="1" hangingPunct="1"/>
            <a:r>
              <a:rPr lang="pt-BR" altLang="zh-CN" sz="2400" dirty="0"/>
              <a:t>http://www.ic.unicamp.br/~afalcao/mo443/slides-aula25a.pdf</a:t>
            </a:r>
            <a:endParaRPr lang="pt-BR" altLang="zh-CN" sz="2400" dirty="0"/>
          </a:p>
          <a:p>
            <a:pPr eaLnBrk="1" hangingPunct="1"/>
            <a:r>
              <a:rPr lang="pt-BR" altLang="zh-CN" sz="2400" dirty="0"/>
              <a:t>http://webserver2.tecgraf.puc-rio.br/~mgattass/fcg/trb12/Paula%20Ceccon%20Ribeiro/Trabalho3/Referencias/Limiarizacao.pdf</a:t>
            </a:r>
            <a:endParaRPr lang="pt-BR" altLang="zh-C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14PPBG">
  <a:themeElements>
    <a:clrScheme name="办公助手主题颜色3">
      <a:dk1>
        <a:srgbClr val="3D3F41"/>
      </a:dk1>
      <a:lt1>
        <a:srgbClr val="FFFFFF"/>
      </a:lt1>
      <a:dk2>
        <a:srgbClr val="3D3F41"/>
      </a:dk2>
      <a:lt2>
        <a:srgbClr val="EEECE1"/>
      </a:lt2>
      <a:accent1>
        <a:srgbClr val="154295"/>
      </a:accent1>
      <a:accent2>
        <a:srgbClr val="0CA593"/>
      </a:accent2>
      <a:accent3>
        <a:srgbClr val="52BADA"/>
      </a:accent3>
      <a:accent4>
        <a:srgbClr val="2F47AF"/>
      </a:accent4>
      <a:accent5>
        <a:srgbClr val="D37051"/>
      </a:accent5>
      <a:accent6>
        <a:srgbClr val="D2689D"/>
      </a:accent6>
      <a:hlink>
        <a:srgbClr val="FFC000"/>
      </a:hlink>
      <a:folHlink>
        <a:srgbClr val="AFB2B4"/>
      </a:folHlink>
    </a:clrScheme>
    <a:fontScheme name="自定义 5">
      <a:majorFont>
        <a:latin typeface="Century Schoolbook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14PPBG">
  <a:themeElements>
    <a:clrScheme name="办公助手主题颜色3">
      <a:dk1>
        <a:srgbClr val="3D3F41"/>
      </a:dk1>
      <a:lt1>
        <a:srgbClr val="FFFFFF"/>
      </a:lt1>
      <a:dk2>
        <a:srgbClr val="3D3F41"/>
      </a:dk2>
      <a:lt2>
        <a:srgbClr val="EEECE1"/>
      </a:lt2>
      <a:accent1>
        <a:srgbClr val="154295"/>
      </a:accent1>
      <a:accent2>
        <a:srgbClr val="0CA593"/>
      </a:accent2>
      <a:accent3>
        <a:srgbClr val="52BADA"/>
      </a:accent3>
      <a:accent4>
        <a:srgbClr val="2F47AF"/>
      </a:accent4>
      <a:accent5>
        <a:srgbClr val="D37051"/>
      </a:accent5>
      <a:accent6>
        <a:srgbClr val="D2689D"/>
      </a:accent6>
      <a:hlink>
        <a:srgbClr val="FFC000"/>
      </a:hlink>
      <a:folHlink>
        <a:srgbClr val="AFB2B4"/>
      </a:folHlink>
    </a:clrScheme>
    <a:fontScheme name="自定义 5">
      <a:majorFont>
        <a:latin typeface="Century Schoolbook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909</Words>
  <Application>WPS Presentation</Application>
  <PresentationFormat>On-screen Show (4:3)</PresentationFormat>
  <Paragraphs>39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幼圆</vt:lpstr>
      <vt:lpstr>Microsoft YaHei</vt:lpstr>
      <vt:lpstr>Arial Black</vt:lpstr>
      <vt:lpstr>方正舒体</vt:lpstr>
      <vt:lpstr/>
      <vt:lpstr>Arial Unicode MS</vt:lpstr>
      <vt:lpstr>Yu Gothic UI Semilight</vt:lpstr>
      <vt:lpstr>Yu Gothic Medium</vt:lpstr>
      <vt:lpstr>Yu Gothic UI</vt:lpstr>
      <vt:lpstr>Yu Gothic UI Semibold</vt:lpstr>
      <vt:lpstr>A000120140530A14PPBG</vt:lpstr>
      <vt:lpstr>1_A000120140530A14PPBG</vt:lpstr>
      <vt:lpstr>Sistemas Multímidia</vt:lpstr>
      <vt:lpstr>Algoritmo - parte 1</vt:lpstr>
      <vt:lpstr>Algoritmo - parte 2</vt:lpstr>
      <vt:lpstr>Algoritmo - parte 3</vt:lpstr>
      <vt:lpstr>Algoritmo - parte 4 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Henrique</cp:lastModifiedBy>
  <cp:revision>113</cp:revision>
  <dcterms:created xsi:type="dcterms:W3CDTF">2014-06-03T02:52:00Z</dcterms:created>
  <dcterms:modified xsi:type="dcterms:W3CDTF">2017-11-08T13:47:39Z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/>
  </property>
  <property fmtid="{D5CDD505-2E9C-101B-9397-08002B2CF9AE}" pid="3" name="标题">
    <vt:lpwstr>À¶É«ìÅÀö±³¾°_A000120140530A14PPBG</vt:lpwstr>
  </property>
  <property fmtid="{D5CDD505-2E9C-101B-9397-08002B2CF9AE}" pid="4" name="关键字">
    <vt:lpwstr>ìÅÀö¶à²Ê ÉÌÒµ¿Æ¼¼ 4:3 À¶ À¶É« ìÅÀö ¿Æ¼¼ ¼ò½à V1 ¶àÉ«</vt:lpwstr>
  </property>
  <property fmtid="{D5CDD505-2E9C-101B-9397-08002B2CF9AE}" pid="5" name="KSOProductBuildVer">
    <vt:lpwstr>1033-10.2.0.5934</vt:lpwstr>
  </property>
</Properties>
</file>