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8D17-B8F6-4C43-B641-F1DBF332A665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C8DC-5FBB-4DE9-BB06-F9AE98E7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5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8D17-B8F6-4C43-B641-F1DBF332A665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C8DC-5FBB-4DE9-BB06-F9AE98E7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0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8D17-B8F6-4C43-B641-F1DBF332A665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C8DC-5FBB-4DE9-BB06-F9AE98E7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8D17-B8F6-4C43-B641-F1DBF332A665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C8DC-5FBB-4DE9-BB06-F9AE98E7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2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8D17-B8F6-4C43-B641-F1DBF332A665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C8DC-5FBB-4DE9-BB06-F9AE98E7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8D17-B8F6-4C43-B641-F1DBF332A665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C8DC-5FBB-4DE9-BB06-F9AE98E7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6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8D17-B8F6-4C43-B641-F1DBF332A665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C8DC-5FBB-4DE9-BB06-F9AE98E7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7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8D17-B8F6-4C43-B641-F1DBF332A665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C8DC-5FBB-4DE9-BB06-F9AE98E7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7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8D17-B8F6-4C43-B641-F1DBF332A665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C8DC-5FBB-4DE9-BB06-F9AE98E7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8D17-B8F6-4C43-B641-F1DBF332A665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C8DC-5FBB-4DE9-BB06-F9AE98E7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0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8D17-B8F6-4C43-B641-F1DBF332A665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C8DC-5FBB-4DE9-BB06-F9AE98E7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0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8D17-B8F6-4C43-B641-F1DBF332A665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C8DC-5FBB-4DE9-BB06-F9AE98E7D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9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Austin Code Day, March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more concrete rules of thumb: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classes should have less than ~300 lines</a:t>
            </a:r>
          </a:p>
          <a:p>
            <a:r>
              <a:rPr lang="en-US" dirty="0" smtClean="0"/>
              <a:t>Most methods should have less than ~30 lines</a:t>
            </a:r>
          </a:p>
          <a:p>
            <a:r>
              <a:rPr lang="en-US" dirty="0" smtClean="0"/>
              <a:t>Most classes should have less than ~10 public methods</a:t>
            </a:r>
          </a:p>
          <a:p>
            <a:r>
              <a:rPr lang="en-US" dirty="0" smtClean="0"/>
              <a:t>Most projects should have less than 3 nested directories</a:t>
            </a:r>
          </a:p>
          <a:p>
            <a:r>
              <a:rPr lang="en-US" dirty="0" smtClean="0"/>
              <a:t>Try not to hard code anything!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7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good principles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cohesion:</a:t>
            </a:r>
          </a:p>
          <a:p>
            <a:pPr lvl="1"/>
            <a:r>
              <a:rPr lang="en-US" dirty="0" smtClean="0"/>
              <a:t>Classes and methods do very little, very well</a:t>
            </a:r>
          </a:p>
          <a:p>
            <a:r>
              <a:rPr lang="en-US" dirty="0" smtClean="0"/>
              <a:t>Low Coupling:</a:t>
            </a:r>
          </a:p>
          <a:p>
            <a:pPr lvl="1"/>
            <a:r>
              <a:rPr lang="en-US" dirty="0" smtClean="0"/>
              <a:t>Try to make your classes as independent as possible</a:t>
            </a:r>
          </a:p>
          <a:p>
            <a:r>
              <a:rPr lang="en-US" dirty="0" smtClean="0"/>
              <a:t>DRY (Don’t repeat yourself)</a:t>
            </a:r>
          </a:p>
          <a:p>
            <a:r>
              <a:rPr lang="en-US" dirty="0" smtClean="0"/>
              <a:t>KISS (Keep it simple stupid)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7476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unit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unit test is a piece of code which tests other codes</a:t>
            </a:r>
          </a:p>
          <a:p>
            <a:r>
              <a:rPr lang="en-US" dirty="0" smtClean="0"/>
              <a:t>Unit tests usually cover one public method; any more and you are probably doing too much</a:t>
            </a:r>
          </a:p>
          <a:p>
            <a:r>
              <a:rPr lang="en-US" dirty="0" smtClean="0"/>
              <a:t>Unit tests vs. integration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6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stands for Test Driven Development</a:t>
            </a:r>
          </a:p>
          <a:p>
            <a:r>
              <a:rPr lang="en-US" dirty="0" smtClean="0"/>
              <a:t>Write your tests </a:t>
            </a:r>
            <a:r>
              <a:rPr lang="en-US" b="1" dirty="0" smtClean="0"/>
              <a:t>before</a:t>
            </a:r>
            <a:r>
              <a:rPr lang="en-US" dirty="0" smtClean="0"/>
              <a:t> writing any code</a:t>
            </a:r>
          </a:p>
          <a:p>
            <a:r>
              <a:rPr lang="en-US" dirty="0" smtClean="0"/>
              <a:t>Seems counter-intuitive at first, but it can get addicting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04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930"/>
            <a:ext cx="5522843" cy="46960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TDD assists in the design practice</a:t>
            </a:r>
          </a:p>
          <a:p>
            <a:r>
              <a:rPr lang="en-US" dirty="0" smtClean="0"/>
              <a:t>Writing testable code encourages SOLID principles</a:t>
            </a:r>
          </a:p>
          <a:p>
            <a:r>
              <a:rPr lang="en-US" dirty="0" smtClean="0"/>
              <a:t>Gives you confidence to continually refactor</a:t>
            </a:r>
          </a:p>
          <a:p>
            <a:r>
              <a:rPr lang="en-US" dirty="0" smtClean="0"/>
              <a:t>Also gives you the confidence that your code has no unintended side effects</a:t>
            </a:r>
          </a:p>
          <a:p>
            <a:r>
              <a:rPr lang="en-US" dirty="0" smtClean="0"/>
              <a:t>Combined with CI (continuous integration) catching defects early can be extremely valuable</a:t>
            </a:r>
          </a:p>
          <a:p>
            <a:r>
              <a:rPr lang="en-US" dirty="0" smtClean="0"/>
              <a:t>Helps developers sleep at night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http://www.experimentus.com/itm/F07_Cost_of_Bug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688" y="1233487"/>
            <a:ext cx="5715000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68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Criticisms of TDD (and unit tests in general)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time is not spent producing business value</a:t>
            </a:r>
          </a:p>
          <a:p>
            <a:r>
              <a:rPr lang="en-US" dirty="0" smtClean="0"/>
              <a:t>Poorly written tests can be burdensome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3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Arrange, Act, 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phases of most tests:</a:t>
            </a:r>
          </a:p>
          <a:p>
            <a:pPr lvl="1"/>
            <a:r>
              <a:rPr lang="en-US" dirty="0" smtClean="0"/>
              <a:t>Arrange: setup your test to run properly</a:t>
            </a:r>
          </a:p>
          <a:p>
            <a:pPr lvl="1"/>
            <a:r>
              <a:rPr lang="en-US" dirty="0" smtClean="0"/>
              <a:t>Act: actually execute your SUT (system under test)</a:t>
            </a:r>
          </a:p>
          <a:p>
            <a:pPr lvl="1"/>
            <a:r>
              <a:rPr lang="en-US" dirty="0" smtClean="0"/>
              <a:t>Assert: what should happen under these conditions</a:t>
            </a:r>
          </a:p>
          <a:p>
            <a:pPr lvl="1"/>
            <a:endParaRPr lang="en-US" dirty="0"/>
          </a:p>
          <a:p>
            <a:r>
              <a:rPr lang="en-US" dirty="0" smtClean="0"/>
              <a:t>Do you remember testing as a child?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4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Principles: Red, Green, Refactor</a:t>
            </a:r>
            <a:endParaRPr lang="en-US" dirty="0"/>
          </a:p>
        </p:txBody>
      </p:sp>
      <p:pic>
        <p:nvPicPr>
          <p:cNvPr id="2050" name="Picture 2" descr="http://centricconsulting.com/wp-content/uploads/2012/09/TD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062" y="1502810"/>
            <a:ext cx="5738330" cy="521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48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 objects are programmer create </a:t>
            </a:r>
            <a:r>
              <a:rPr lang="en-US" i="1" dirty="0" smtClean="0"/>
              <a:t>substitutions </a:t>
            </a:r>
            <a:r>
              <a:rPr lang="en-US" dirty="0" smtClean="0"/>
              <a:t>for dependent classes</a:t>
            </a:r>
          </a:p>
          <a:p>
            <a:r>
              <a:rPr lang="en-US" dirty="0" smtClean="0"/>
              <a:t>Important concept in 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1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Rule of thumbs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 responsibility principle</a:t>
            </a:r>
          </a:p>
          <a:p>
            <a:pPr lvl="1"/>
            <a:r>
              <a:rPr lang="en-US" b="1" dirty="0" smtClean="0"/>
              <a:t>You should be able to describe your class using one subject-verb sentence</a:t>
            </a:r>
          </a:p>
          <a:p>
            <a:r>
              <a:rPr lang="en-US" dirty="0" smtClean="0"/>
              <a:t>Open-closed principle</a:t>
            </a:r>
          </a:p>
          <a:p>
            <a:pPr lvl="1"/>
            <a:r>
              <a:rPr lang="en-US" dirty="0" smtClean="0"/>
              <a:t>If you add new features, make a subclass and override behavior</a:t>
            </a:r>
          </a:p>
          <a:p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</a:p>
          <a:p>
            <a:pPr lvl="1"/>
            <a:r>
              <a:rPr lang="en-US" dirty="0" smtClean="0"/>
              <a:t>All you should be able to treat all subtypes as a cast of their base type</a:t>
            </a:r>
          </a:p>
          <a:p>
            <a:r>
              <a:rPr lang="en-US" dirty="0" smtClean="0"/>
              <a:t>Interface segregation principle</a:t>
            </a:r>
          </a:p>
          <a:p>
            <a:pPr lvl="1"/>
            <a:r>
              <a:rPr lang="en-US" dirty="0" smtClean="0"/>
              <a:t>Keep your interfaces small (less than 6 methods)</a:t>
            </a:r>
          </a:p>
          <a:p>
            <a:r>
              <a:rPr lang="en-US" dirty="0" smtClean="0"/>
              <a:t>Dependency inversion</a:t>
            </a:r>
          </a:p>
          <a:p>
            <a:pPr lvl="1"/>
            <a:r>
              <a:rPr lang="en-US" b="1" dirty="0" smtClean="0"/>
              <a:t>Program against contracts, not actual 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628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391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 Introduction to TDD</vt:lpstr>
      <vt:lpstr>What is a unit test?</vt:lpstr>
      <vt:lpstr>What is TDD?</vt:lpstr>
      <vt:lpstr>Why TDD?</vt:lpstr>
      <vt:lpstr>Criticisms of TDD (and unit tests in general)</vt:lpstr>
      <vt:lpstr>Arrange, Act, Assert</vt:lpstr>
      <vt:lpstr>Principles: Red, Green, Refactor</vt:lpstr>
      <vt:lpstr>Mock objects</vt:lpstr>
      <vt:lpstr>SOLID Rule of thumbs</vt:lpstr>
      <vt:lpstr>Other more concrete rules of thumb:</vt:lpstr>
      <vt:lpstr>Other good principles to know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TDD</dc:title>
  <dc:creator>Daniel Lillja</dc:creator>
  <cp:lastModifiedBy>Daniel Lillja</cp:lastModifiedBy>
  <cp:revision>5</cp:revision>
  <dcterms:created xsi:type="dcterms:W3CDTF">2015-03-25T21:32:20Z</dcterms:created>
  <dcterms:modified xsi:type="dcterms:W3CDTF">2015-03-25T22:06:04Z</dcterms:modified>
</cp:coreProperties>
</file>