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58" r:id="rId4"/>
    <p:sldId id="26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9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8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9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CB198B-35D1-45D7-9185-1401977E671E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0C395B-2E50-4D60-A5D5-01C6326BA0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5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761068"/>
          </a:xfrm>
        </p:spPr>
        <p:txBody>
          <a:bodyPr>
            <a:normAutofit fontScale="85000" lnSpcReduction="20000"/>
          </a:bodyPr>
          <a:lstStyle/>
          <a:p>
            <a:r>
              <a:rPr lang="pt-BR" sz="3600" dirty="0" err="1" smtClean="0"/>
              <a:t>sudoku</a:t>
            </a:r>
            <a:endParaRPr lang="pt-BR" sz="1600" dirty="0" smtClean="0"/>
          </a:p>
          <a:p>
            <a:endParaRPr lang="pt-BR" dirty="0" smtClean="0"/>
          </a:p>
          <a:p>
            <a:r>
              <a:rPr lang="pt-BR" dirty="0" err="1" smtClean="0"/>
              <a:t>Annanda</a:t>
            </a:r>
            <a:r>
              <a:rPr lang="pt-BR" dirty="0" smtClean="0"/>
              <a:t> </a:t>
            </a:r>
            <a:r>
              <a:rPr lang="pt-BR" dirty="0" err="1" smtClean="0"/>
              <a:t>souza</a:t>
            </a:r>
            <a:endParaRPr lang="pt-BR" dirty="0" smtClean="0"/>
          </a:p>
          <a:p>
            <a:r>
              <a:rPr lang="pt-BR" dirty="0" smtClean="0"/>
              <a:t>Daniel lima</a:t>
            </a:r>
          </a:p>
          <a:p>
            <a:r>
              <a:rPr lang="pt-BR" dirty="0" smtClean="0"/>
              <a:t>Tayssa vandelli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HILL-CLIMBING</a:t>
            </a:r>
          </a:p>
          <a:p>
            <a:pPr lvl="1"/>
            <a:r>
              <a:rPr lang="pt-BR" dirty="0" smtClean="0"/>
              <a:t>O tabuleiro está representado </a:t>
            </a:r>
            <a:r>
              <a:rPr lang="pt-BR" dirty="0" smtClean="0"/>
              <a:t>por uma lista</a:t>
            </a:r>
            <a:endParaRPr lang="pt-BR" dirty="0" smtClean="0"/>
          </a:p>
          <a:p>
            <a:pPr lvl="1"/>
            <a:r>
              <a:rPr lang="pt-BR" dirty="0" smtClean="0"/>
              <a:t>A função calcula o mínimo de erros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smtClean="0"/>
              <a:t>ALGORITMO GENÉTICO</a:t>
            </a:r>
          </a:p>
          <a:p>
            <a:pPr lvl="1"/>
            <a:r>
              <a:rPr lang="pt-BR" dirty="0" smtClean="0"/>
              <a:t>O tabuleiro está representado </a:t>
            </a:r>
            <a:r>
              <a:rPr lang="pt-BR" dirty="0" smtClean="0"/>
              <a:t>por uma lista</a:t>
            </a:r>
            <a:endParaRPr lang="pt-BR" dirty="0" smtClean="0"/>
          </a:p>
          <a:p>
            <a:pPr lvl="1"/>
            <a:r>
              <a:rPr lang="pt-BR" dirty="0" smtClean="0"/>
              <a:t>A função tem como objetivo maximizar os acertos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085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Hill </a:t>
            </a:r>
            <a:r>
              <a:rPr lang="pt-BR" dirty="0" err="1" smtClean="0"/>
              <a:t>climbing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Foram gerados .... tabuleiros</a:t>
            </a:r>
          </a:p>
          <a:p>
            <a:r>
              <a:rPr lang="pt-BR" dirty="0" smtClean="0"/>
              <a:t>O critério de parada é encontrar h = 0 ou parar depois de reiniciar </a:t>
            </a:r>
            <a:r>
              <a:rPr lang="pt-BR" dirty="0" smtClean="0"/>
              <a:t>5000 vezes</a:t>
            </a:r>
            <a:endParaRPr lang="pt-BR" dirty="0" smtClean="0"/>
          </a:p>
          <a:p>
            <a:r>
              <a:rPr lang="pt-BR" dirty="0" smtClean="0"/>
              <a:t>Achamos o resultado ótimo .... vezes</a:t>
            </a:r>
          </a:p>
          <a:p>
            <a:r>
              <a:rPr lang="pt-BR" dirty="0" smtClean="0"/>
              <a:t>Não </a:t>
            </a:r>
            <a:r>
              <a:rPr lang="pt-BR" dirty="0"/>
              <a:t>achamos o resultado </a:t>
            </a:r>
            <a:r>
              <a:rPr lang="pt-BR" dirty="0" smtClean="0"/>
              <a:t>ótimo .... Vezes</a:t>
            </a:r>
          </a:p>
          <a:p>
            <a:r>
              <a:rPr lang="pt-BR" dirty="0" smtClean="0"/>
              <a:t>Explicar se achamos alguma vez, quanto demorava e se a representação estava ruim</a:t>
            </a:r>
          </a:p>
          <a:p>
            <a:r>
              <a:rPr lang="pt-BR" dirty="0" smtClean="0"/>
              <a:t>Fazer análise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791200"/>
            <a:ext cx="10131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</a:rPr>
              <a:t>Referência!</a:t>
            </a: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gerados .... tabuleiros</a:t>
            </a:r>
          </a:p>
          <a:p>
            <a:r>
              <a:rPr lang="pt-BR" dirty="0"/>
              <a:t>O critério de parada é encontrar h = 0 ou parar depois de reiniciar .... vezes</a:t>
            </a:r>
          </a:p>
          <a:p>
            <a:r>
              <a:rPr lang="pt-BR" dirty="0"/>
              <a:t>Achamos o resultado ótimo .... vezes</a:t>
            </a:r>
          </a:p>
          <a:p>
            <a:r>
              <a:rPr lang="pt-BR" dirty="0"/>
              <a:t>Não achamos o resultado ótimo .... Vezes</a:t>
            </a:r>
          </a:p>
          <a:p>
            <a:r>
              <a:rPr lang="pt-BR" dirty="0"/>
              <a:t>Explicar se achamos alguma vez, quanto demorava e se a representação estava ruim</a:t>
            </a:r>
          </a:p>
          <a:p>
            <a:r>
              <a:rPr lang="pt-BR" dirty="0"/>
              <a:t>Fazer </a:t>
            </a:r>
            <a:r>
              <a:rPr lang="pt-BR" dirty="0" smtClean="0"/>
              <a:t>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5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46162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300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529</TotalTime>
  <Words>147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Inteligência artificial</vt:lpstr>
      <vt:lpstr>representação</vt:lpstr>
      <vt:lpstr>Hill climbing</vt:lpstr>
      <vt:lpstr>Algoritmo genético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Tayssa Ribeiro</dc:creator>
  <cp:lastModifiedBy>Tayssa Ribeiro</cp:lastModifiedBy>
  <cp:revision>39</cp:revision>
  <dcterms:created xsi:type="dcterms:W3CDTF">2016-01-04T19:45:28Z</dcterms:created>
  <dcterms:modified xsi:type="dcterms:W3CDTF">2016-02-03T21:24:56Z</dcterms:modified>
</cp:coreProperties>
</file>