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5806C-6396-4C2E-B047-3580163B9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69" y="2214694"/>
            <a:ext cx="10638692" cy="1082178"/>
          </a:xfrm>
        </p:spPr>
        <p:txBody>
          <a:bodyPr/>
          <a:lstStyle/>
          <a:p>
            <a:r>
              <a:rPr lang="es-ES" dirty="0"/>
              <a:t>Práctica 4: Programación para DLX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638D6E-B86D-4EF8-BD4F-B62A03777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4333876"/>
            <a:ext cx="8791575" cy="1655762"/>
          </a:xfrm>
        </p:spPr>
        <p:txBody>
          <a:bodyPr/>
          <a:lstStyle/>
          <a:p>
            <a:pPr algn="ctr"/>
            <a:r>
              <a:rPr lang="es-ES" dirty="0"/>
              <a:t>Antón Maestre Gómez</a:t>
            </a:r>
          </a:p>
          <a:p>
            <a:pPr algn="ctr"/>
            <a:r>
              <a:rPr lang="es-ES" dirty="0"/>
              <a:t>Daniel Linfon Ye Liu</a:t>
            </a:r>
          </a:p>
        </p:txBody>
      </p:sp>
    </p:spTree>
    <p:extLst>
      <p:ext uri="{BB962C8B-B14F-4D97-AF65-F5344CB8AC3E}">
        <p14:creationId xmlns:p14="http://schemas.microsoft.com/office/powerpoint/2010/main" val="1540742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91B2E-6F98-A187-89F8-E1A88AE93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Ejercicio</a:t>
            </a:r>
            <a:r>
              <a:rPr lang="en-GB" dirty="0"/>
              <a:t> 3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B86AE-CC91-54D2-EC40-70BF0AE6E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/>
              <a:t>Para i = 0 hasta i = 9, con i = i + 1 </a:t>
            </a:r>
          </a:p>
          <a:p>
            <a:pPr marL="0" indent="0">
              <a:buNone/>
            </a:pPr>
            <a:r>
              <a:rPr lang="es-ES" sz="3600" dirty="0"/>
              <a:t>C[i] = A[i] - B[i]</a:t>
            </a:r>
          </a:p>
        </p:txBody>
      </p:sp>
    </p:spTree>
    <p:extLst>
      <p:ext uri="{BB962C8B-B14F-4D97-AF65-F5344CB8AC3E}">
        <p14:creationId xmlns:p14="http://schemas.microsoft.com/office/powerpoint/2010/main" val="194769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4F548-2184-8E53-B892-B8A248CFC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</a:t>
            </a:r>
            <a:r>
              <a:rPr lang="es-ES" dirty="0" err="1"/>
              <a:t>ódigo</a:t>
            </a:r>
            <a:r>
              <a:rPr lang="es-ES" dirty="0"/>
              <a:t> en ensamblador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1140AE-8393-7597-2D6F-2D9553877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216" y="1918609"/>
            <a:ext cx="7682392" cy="41574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986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EB938-22B9-448E-AA49-F447F6AD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Valores de C finales en memoria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8C8B5C1-DD9B-4DAC-A9DF-C59B92204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827445"/>
            <a:ext cx="5420481" cy="22672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D07C94F-3826-48AC-94D2-7CDD26DDAC0A}"/>
              </a:ext>
            </a:extLst>
          </p:cNvPr>
          <p:cNvSpPr txBox="1"/>
          <p:nvPr/>
        </p:nvSpPr>
        <p:spPr>
          <a:xfrm>
            <a:off x="7873999" y="2184399"/>
            <a:ext cx="239360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/>
              <a:t>C(0) = 6 – 1 = 5</a:t>
            </a:r>
          </a:p>
          <a:p>
            <a:pPr algn="ctr"/>
            <a:r>
              <a:rPr lang="es-ES" sz="2400" dirty="0"/>
              <a:t>C(1) = 9 – 3 = 6</a:t>
            </a:r>
          </a:p>
          <a:p>
            <a:pPr algn="ctr"/>
            <a:r>
              <a:rPr lang="es-ES" sz="2400" dirty="0"/>
              <a:t>C(2) = 4 – 5 = -1</a:t>
            </a:r>
          </a:p>
          <a:p>
            <a:pPr algn="ctr"/>
            <a:r>
              <a:rPr lang="es-ES" sz="2400" dirty="0"/>
              <a:t>C(3) = 2 – 4 = -2</a:t>
            </a:r>
          </a:p>
          <a:p>
            <a:pPr algn="ctr"/>
            <a:r>
              <a:rPr lang="es-ES" sz="2400" dirty="0"/>
              <a:t>C(4) = 7 – 8 = -1</a:t>
            </a:r>
          </a:p>
          <a:p>
            <a:pPr algn="ctr"/>
            <a:r>
              <a:rPr lang="es-ES" sz="2400" dirty="0"/>
              <a:t>C(5) = 6 – 9 = -3</a:t>
            </a:r>
          </a:p>
          <a:p>
            <a:pPr algn="ctr"/>
            <a:r>
              <a:rPr lang="es-ES" sz="2400" dirty="0"/>
              <a:t>C(6) = 4 – 4 = 0</a:t>
            </a:r>
          </a:p>
          <a:p>
            <a:pPr algn="ctr"/>
            <a:r>
              <a:rPr lang="es-ES" sz="2400" dirty="0"/>
              <a:t>C(7) = 8 – 7 = 1</a:t>
            </a:r>
          </a:p>
          <a:p>
            <a:pPr algn="ctr"/>
            <a:r>
              <a:rPr lang="es-ES" sz="2400" dirty="0"/>
              <a:t>C(8) = 1 – 5 = -4</a:t>
            </a:r>
          </a:p>
          <a:p>
            <a:pPr algn="ctr"/>
            <a:r>
              <a:rPr lang="es-ES" sz="2400" dirty="0"/>
              <a:t>C(9) = 8 – 6 = 2</a:t>
            </a:r>
          </a:p>
        </p:txBody>
      </p:sp>
    </p:spTree>
    <p:extLst>
      <p:ext uri="{BB962C8B-B14F-4D97-AF65-F5344CB8AC3E}">
        <p14:creationId xmlns:p14="http://schemas.microsoft.com/office/powerpoint/2010/main" val="2959972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A68B5-407B-7721-C9DA-FFDD3EBD1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8892" y="2650921"/>
            <a:ext cx="5167108" cy="1098798"/>
          </a:xfrm>
        </p:spPr>
        <p:txBody>
          <a:bodyPr/>
          <a:lstStyle/>
          <a:p>
            <a:pPr algn="ctr"/>
            <a:r>
              <a:rPr lang="es-ES" dirty="0"/>
              <a:t>Número de ciclos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EB1A2A-EFAD-0AA9-3EBE-7F52282B4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050" y="562579"/>
            <a:ext cx="3847965" cy="573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8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6F8607-B18D-2CA2-2D16-D6EC9926F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83111"/>
          </a:xfrm>
        </p:spPr>
        <p:txBody>
          <a:bodyPr/>
          <a:lstStyle/>
          <a:p>
            <a:r>
              <a:rPr lang="es-ES" dirty="0"/>
              <a:t>Análisis diagrama de ciclos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E8CA3C0-0971-624A-C52C-D3571935EF6A}"/>
              </a:ext>
            </a:extLst>
          </p:cNvPr>
          <p:cNvSpPr txBox="1"/>
          <p:nvPr/>
        </p:nvSpPr>
        <p:spPr>
          <a:xfrm>
            <a:off x="2063502" y="4669822"/>
            <a:ext cx="80618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Detención 1: Riesgo por dependencia de datos (R6) – Tipo RAW</a:t>
            </a:r>
          </a:p>
          <a:p>
            <a:r>
              <a:rPr lang="es-ES" sz="2400" dirty="0"/>
              <a:t>Detención 2: Riesgo por dependencia de datos (R7) – Tipo RAW</a:t>
            </a:r>
          </a:p>
          <a:p>
            <a:r>
              <a:rPr lang="es-ES" sz="2400" dirty="0"/>
              <a:t>Detención 3: Riesgo por dependencia de datos (R1) – Tipo RAW</a:t>
            </a:r>
          </a:p>
          <a:p>
            <a:endParaRPr lang="es-ES" sz="240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56C8257-8647-122D-F5F6-C0C8FE678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602822"/>
            <a:ext cx="8983909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9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891B5-5895-E4B5-005C-36628864C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Optimización del código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646BDD-571D-1847-08D5-2F1EA0F9E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339611"/>
            <a:ext cx="5189631" cy="34634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5CCC76-602A-FC06-AA94-77149D082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016" y="1858929"/>
            <a:ext cx="4183672" cy="443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8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8C203-D080-77EA-A9B7-9EED17849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1834"/>
          </a:xfrm>
        </p:spPr>
        <p:txBody>
          <a:bodyPr/>
          <a:lstStyle/>
          <a:p>
            <a:r>
              <a:rPr lang="es-ES" dirty="0"/>
              <a:t>Análisis diagrama de ciclos optimizado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9A7A1F5-80D4-289C-88BC-C78166F5B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162" y="1560352"/>
            <a:ext cx="10096500" cy="30670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27D08B0-60D8-437B-3F8A-CF76F621739F}"/>
              </a:ext>
            </a:extLst>
          </p:cNvPr>
          <p:cNvSpPr txBox="1"/>
          <p:nvPr/>
        </p:nvSpPr>
        <p:spPr>
          <a:xfrm>
            <a:off x="2063502" y="4762101"/>
            <a:ext cx="80618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Detención 1: Riesgo por dependencia de datos (R6) – Tipo RAW</a:t>
            </a:r>
          </a:p>
          <a:p>
            <a:r>
              <a:rPr lang="es-ES" sz="2400" dirty="0"/>
              <a:t>Detención 2: Riesgo por dependencia de datos (R7) – Tipo RAW</a:t>
            </a:r>
          </a:p>
          <a:p>
            <a:r>
              <a:rPr lang="es-ES" sz="2400" dirty="0"/>
              <a:t>Detención 3: Riesgo por dependencia de datos (R5) – Tipo RAW</a:t>
            </a:r>
          </a:p>
          <a:p>
            <a:r>
              <a:rPr lang="es-ES" sz="2400" dirty="0"/>
              <a:t>Detención 4: Riesgo por dependencia de datos (R7) – Tipo RAW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07243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7C418-0271-1DD2-A0C7-AD4C9D38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859" y="2689715"/>
            <a:ext cx="5276165" cy="1478570"/>
          </a:xfrm>
        </p:spPr>
        <p:txBody>
          <a:bodyPr/>
          <a:lstStyle/>
          <a:p>
            <a:r>
              <a:rPr lang="es-ES" dirty="0"/>
              <a:t>Número de ciclos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A582416-48DD-2242-D26C-0A6FBB2FD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583" y="465589"/>
            <a:ext cx="4107538" cy="592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353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0</TotalTime>
  <Words>275</Words>
  <Application>Microsoft Office PowerPoint</Application>
  <PresentationFormat>Panorámica</PresentationFormat>
  <Paragraphs>30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Circuito</vt:lpstr>
      <vt:lpstr>Práctica 4: Programación para DLX</vt:lpstr>
      <vt:lpstr>Ejercicio 3</vt:lpstr>
      <vt:lpstr>Código en ensamblador</vt:lpstr>
      <vt:lpstr>Valores de C finales en memoria</vt:lpstr>
      <vt:lpstr>Número de ciclos</vt:lpstr>
      <vt:lpstr>Análisis diagrama de ciclos</vt:lpstr>
      <vt:lpstr>Optimización del código</vt:lpstr>
      <vt:lpstr>Análisis diagrama de ciclos optimizado</vt:lpstr>
      <vt:lpstr>Número de ciclos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4: Programación para DLX</dc:title>
  <dc:creator>Arquitectura</dc:creator>
  <cp:lastModifiedBy>Daniel Linfon Ye Liu</cp:lastModifiedBy>
  <cp:revision>3</cp:revision>
  <dcterms:created xsi:type="dcterms:W3CDTF">2023-05-17T06:51:55Z</dcterms:created>
  <dcterms:modified xsi:type="dcterms:W3CDTF">2023-05-17T09:13:37Z</dcterms:modified>
</cp:coreProperties>
</file>