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oboto"/>
      <p:regular r:id="rId18"/>
      <p:bold r:id="rId19"/>
      <p:italic r:id="rId20"/>
      <p:boldItalic r:id="rId21"/>
    </p:embeddedFont>
    <p:embeddedFont>
      <p:font typeface="Oswald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schemas.openxmlformats.org/officeDocument/2006/relationships/font" Target="fonts/Oswald-regular.fnt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3dd6a275c0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3dd6a275c0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3de50c64c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3de50c64c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23dd6a275c0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23dd6a275c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23dd6a275c0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23dd6a275c0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23de50c64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23de50c64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3de50c64c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23de50c64c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23de50c64c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23de50c64c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903413"/>
            <a:ext cx="4079700" cy="26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500588"/>
            <a:ext cx="2350500" cy="73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1"/>
          <p:cNvSpPr txBox="1"/>
          <p:nvPr>
            <p:ph hasCustomPrompt="1" type="title"/>
          </p:nvPr>
        </p:nvSpPr>
        <p:spPr>
          <a:xfrm>
            <a:off x="1903250" y="1834838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7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4" name="Google Shape;114;p11"/>
          <p:cNvSpPr txBox="1"/>
          <p:nvPr>
            <p:ph idx="1" type="body"/>
          </p:nvPr>
        </p:nvSpPr>
        <p:spPr>
          <a:xfrm>
            <a:off x="2524200" y="2955575"/>
            <a:ext cx="4095600" cy="3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5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15" name="Google Shape;115;p11"/>
          <p:cNvGrpSpPr/>
          <p:nvPr/>
        </p:nvGrpSpPr>
        <p:grpSpPr>
          <a:xfrm flipH="1">
            <a:off x="6720423" y="3784091"/>
            <a:ext cx="2423582" cy="1357541"/>
            <a:chOff x="-77" y="3784091"/>
            <a:chExt cx="2423582" cy="1357541"/>
          </a:xfrm>
        </p:grpSpPr>
        <p:sp>
          <p:nvSpPr>
            <p:cNvPr id="116" name="Google Shape;116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1"/>
          <p:cNvGrpSpPr/>
          <p:nvPr/>
        </p:nvGrpSpPr>
        <p:grpSpPr>
          <a:xfrm flipH="1" rot="10800000">
            <a:off x="-77" y="-9"/>
            <a:ext cx="2423582" cy="1357541"/>
            <a:chOff x="-77" y="3784091"/>
            <a:chExt cx="2423582" cy="1357541"/>
          </a:xfrm>
        </p:grpSpPr>
        <p:sp>
          <p:nvSpPr>
            <p:cNvPr id="122" name="Google Shape;122;p1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9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3"/>
          <p:cNvSpPr txBox="1"/>
          <p:nvPr>
            <p:ph type="title"/>
          </p:nvPr>
        </p:nvSpPr>
        <p:spPr>
          <a:xfrm>
            <a:off x="1902600" y="1512225"/>
            <a:ext cx="5338800" cy="187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9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0" name="Google Shape;130;p13"/>
          <p:cNvSpPr txBox="1"/>
          <p:nvPr>
            <p:ph idx="2" type="title"/>
          </p:nvPr>
        </p:nvSpPr>
        <p:spPr>
          <a:xfrm>
            <a:off x="1449150" y="3334700"/>
            <a:ext cx="62457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 sz="2000">
                <a:latin typeface="Roboto"/>
                <a:ea typeface="Roboto"/>
                <a:cs typeface="Roboto"/>
                <a:sym typeface="Robo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1" name="Google Shape;131;p13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132" name="Google Shape;132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" name="Google Shape;137;p13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138" name="Google Shape;138;p1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5238260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14"/>
          <p:cNvSpPr txBox="1"/>
          <p:nvPr>
            <p:ph idx="1" type="body"/>
          </p:nvPr>
        </p:nvSpPr>
        <p:spPr>
          <a:xfrm>
            <a:off x="5238265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14"/>
          <p:cNvSpPr txBox="1"/>
          <p:nvPr>
            <p:ph idx="2" type="body"/>
          </p:nvPr>
        </p:nvSpPr>
        <p:spPr>
          <a:xfrm>
            <a:off x="1760440" y="2401350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7" name="Google Shape;147;p14"/>
          <p:cNvSpPr txBox="1"/>
          <p:nvPr>
            <p:ph idx="3" type="title"/>
          </p:nvPr>
        </p:nvSpPr>
        <p:spPr>
          <a:xfrm>
            <a:off x="1760435" y="1866750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" name="Google Shape;148;p14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9" name="Google Shape;149;p14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50" name="Google Shape;150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Google Shape;155;p14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56" name="Google Shape;156;p1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1" name="Google Shape;161;p14"/>
          <p:cNvGrpSpPr/>
          <p:nvPr/>
        </p:nvGrpSpPr>
        <p:grpSpPr>
          <a:xfrm>
            <a:off x="4524300" y="1089825"/>
            <a:ext cx="95400" cy="3116250"/>
            <a:chOff x="4524300" y="1013625"/>
            <a:chExt cx="95400" cy="3116250"/>
          </a:xfrm>
        </p:grpSpPr>
        <p:sp>
          <p:nvSpPr>
            <p:cNvPr id="162" name="Google Shape;162;p14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4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4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4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4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4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5"/>
          <p:cNvSpPr txBox="1"/>
          <p:nvPr>
            <p:ph hasCustomPrompt="1" idx="2" type="title"/>
          </p:nvPr>
        </p:nvSpPr>
        <p:spPr>
          <a:xfrm>
            <a:off x="12120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15"/>
          <p:cNvSpPr txBox="1"/>
          <p:nvPr>
            <p:ph hasCustomPrompt="1" idx="3" type="title"/>
          </p:nvPr>
        </p:nvSpPr>
        <p:spPr>
          <a:xfrm>
            <a:off x="30957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15"/>
          <p:cNvSpPr txBox="1"/>
          <p:nvPr>
            <p:ph hasCustomPrompt="1" idx="4" type="title"/>
          </p:nvPr>
        </p:nvSpPr>
        <p:spPr>
          <a:xfrm>
            <a:off x="50556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3" name="Google Shape;173;p15"/>
          <p:cNvSpPr txBox="1"/>
          <p:nvPr>
            <p:ph hasCustomPrompt="1" idx="5" type="title"/>
          </p:nvPr>
        </p:nvSpPr>
        <p:spPr>
          <a:xfrm>
            <a:off x="6939350" y="2433700"/>
            <a:ext cx="992700" cy="498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174" name="Google Shape;174;p15"/>
          <p:cNvSpPr txBox="1"/>
          <p:nvPr>
            <p:ph idx="1" type="subTitle"/>
          </p:nvPr>
        </p:nvSpPr>
        <p:spPr>
          <a:xfrm>
            <a:off x="1147475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5"/>
          <p:cNvSpPr txBox="1"/>
          <p:nvPr>
            <p:ph idx="6" type="subTitle"/>
          </p:nvPr>
        </p:nvSpPr>
        <p:spPr>
          <a:xfrm>
            <a:off x="30311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15"/>
          <p:cNvSpPr txBox="1"/>
          <p:nvPr>
            <p:ph idx="7" type="subTitle"/>
          </p:nvPr>
        </p:nvSpPr>
        <p:spPr>
          <a:xfrm>
            <a:off x="49910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5"/>
          <p:cNvSpPr txBox="1"/>
          <p:nvPr>
            <p:ph idx="8" type="subTitle"/>
          </p:nvPr>
        </p:nvSpPr>
        <p:spPr>
          <a:xfrm>
            <a:off x="6874700" y="2886625"/>
            <a:ext cx="11220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5"/>
          <p:cNvSpPr txBox="1"/>
          <p:nvPr>
            <p:ph idx="9" type="subTitle"/>
          </p:nvPr>
        </p:nvSpPr>
        <p:spPr>
          <a:xfrm>
            <a:off x="1041500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5"/>
          <p:cNvSpPr txBox="1"/>
          <p:nvPr>
            <p:ph idx="13" type="subTitle"/>
          </p:nvPr>
        </p:nvSpPr>
        <p:spPr>
          <a:xfrm>
            <a:off x="2925197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5"/>
          <p:cNvSpPr txBox="1"/>
          <p:nvPr>
            <p:ph idx="14" type="subTitle"/>
          </p:nvPr>
        </p:nvSpPr>
        <p:spPr>
          <a:xfrm>
            <a:off x="4885095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5"/>
          <p:cNvSpPr txBox="1"/>
          <p:nvPr>
            <p:ph idx="15" type="subTitle"/>
          </p:nvPr>
        </p:nvSpPr>
        <p:spPr>
          <a:xfrm>
            <a:off x="6768792" y="3223375"/>
            <a:ext cx="13338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2" name="Google Shape;182;p15"/>
          <p:cNvGrpSpPr/>
          <p:nvPr/>
        </p:nvGrpSpPr>
        <p:grpSpPr>
          <a:xfrm rot="-5400000">
            <a:off x="8346375" y="4345871"/>
            <a:ext cx="1022509" cy="572747"/>
            <a:chOff x="-77" y="3784091"/>
            <a:chExt cx="2423582" cy="1357541"/>
          </a:xfrm>
        </p:grpSpPr>
        <p:sp>
          <p:nvSpPr>
            <p:cNvPr id="183" name="Google Shape;183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" name="Google Shape;188;p15"/>
          <p:cNvGrpSpPr/>
          <p:nvPr/>
        </p:nvGrpSpPr>
        <p:grpSpPr>
          <a:xfrm rot="5400000">
            <a:off x="-224875" y="224871"/>
            <a:ext cx="1022509" cy="572747"/>
            <a:chOff x="-77" y="3784091"/>
            <a:chExt cx="2423582" cy="1357541"/>
          </a:xfrm>
        </p:grpSpPr>
        <p:sp>
          <p:nvSpPr>
            <p:cNvPr id="189" name="Google Shape;189;p1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5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6" name="Google Shape;196;p16"/>
          <p:cNvSpPr txBox="1"/>
          <p:nvPr>
            <p:ph idx="1" type="subTitle"/>
          </p:nvPr>
        </p:nvSpPr>
        <p:spPr>
          <a:xfrm>
            <a:off x="719700" y="24349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7" name="Google Shape;197;p16"/>
          <p:cNvSpPr txBox="1"/>
          <p:nvPr>
            <p:ph idx="2" type="subTitle"/>
          </p:nvPr>
        </p:nvSpPr>
        <p:spPr>
          <a:xfrm>
            <a:off x="719850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16"/>
          <p:cNvSpPr txBox="1"/>
          <p:nvPr>
            <p:ph idx="3" type="subTitle"/>
          </p:nvPr>
        </p:nvSpPr>
        <p:spPr>
          <a:xfrm>
            <a:off x="3413619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99" name="Google Shape;199;p16"/>
          <p:cNvSpPr txBox="1"/>
          <p:nvPr>
            <p:ph idx="4" type="subTitle"/>
          </p:nvPr>
        </p:nvSpPr>
        <p:spPr>
          <a:xfrm>
            <a:off x="3413619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16"/>
          <p:cNvSpPr txBox="1"/>
          <p:nvPr>
            <p:ph idx="5" type="subTitle"/>
          </p:nvPr>
        </p:nvSpPr>
        <p:spPr>
          <a:xfrm>
            <a:off x="6107075" y="24349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01" name="Google Shape;201;p16"/>
          <p:cNvSpPr txBox="1"/>
          <p:nvPr>
            <p:ph idx="6" type="subTitle"/>
          </p:nvPr>
        </p:nvSpPr>
        <p:spPr>
          <a:xfrm>
            <a:off x="6107075" y="2734827"/>
            <a:ext cx="23169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16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03" name="Google Shape;203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8" name="Google Shape;208;p16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09" name="Google Shape;209;p1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5_2"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6" name="Google Shape;216;p17"/>
          <p:cNvSpPr txBox="1"/>
          <p:nvPr>
            <p:ph idx="1" type="subTitle"/>
          </p:nvPr>
        </p:nvSpPr>
        <p:spPr>
          <a:xfrm>
            <a:off x="71997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17"/>
          <p:cNvSpPr txBox="1"/>
          <p:nvPr>
            <p:ph idx="2" type="subTitle"/>
          </p:nvPr>
        </p:nvSpPr>
        <p:spPr>
          <a:xfrm>
            <a:off x="3964163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17"/>
          <p:cNvSpPr txBox="1"/>
          <p:nvPr>
            <p:ph idx="3" type="subTitle"/>
          </p:nvPr>
        </p:nvSpPr>
        <p:spPr>
          <a:xfrm>
            <a:off x="7141825" y="3205013"/>
            <a:ext cx="1282200" cy="12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17"/>
          <p:cNvSpPr txBox="1"/>
          <p:nvPr>
            <p:ph idx="4" type="subTitle"/>
          </p:nvPr>
        </p:nvSpPr>
        <p:spPr>
          <a:xfrm>
            <a:off x="71997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17"/>
          <p:cNvSpPr txBox="1"/>
          <p:nvPr>
            <p:ph idx="5" type="subTitle"/>
          </p:nvPr>
        </p:nvSpPr>
        <p:spPr>
          <a:xfrm>
            <a:off x="7141825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17"/>
          <p:cNvSpPr txBox="1"/>
          <p:nvPr>
            <p:ph idx="6" type="subTitle"/>
          </p:nvPr>
        </p:nvSpPr>
        <p:spPr>
          <a:xfrm>
            <a:off x="3964163" y="2904163"/>
            <a:ext cx="1282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2" name="Google Shape;222;p17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23" name="Google Shape;223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" name="Google Shape;228;p17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29" name="Google Shape;229;p17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1"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8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6" name="Google Shape;236;p18"/>
          <p:cNvSpPr txBox="1"/>
          <p:nvPr>
            <p:ph idx="1" type="subTitle"/>
          </p:nvPr>
        </p:nvSpPr>
        <p:spPr>
          <a:xfrm>
            <a:off x="1842250" y="1618793"/>
            <a:ext cx="16827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7" name="Google Shape;237;p18"/>
          <p:cNvSpPr txBox="1"/>
          <p:nvPr>
            <p:ph idx="2" type="subTitle"/>
          </p:nvPr>
        </p:nvSpPr>
        <p:spPr>
          <a:xfrm>
            <a:off x="1417550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8" name="Google Shape;238;p18"/>
          <p:cNvSpPr txBox="1"/>
          <p:nvPr>
            <p:ph idx="3" type="subTitle"/>
          </p:nvPr>
        </p:nvSpPr>
        <p:spPr>
          <a:xfrm>
            <a:off x="1842594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39" name="Google Shape;239;p18"/>
          <p:cNvSpPr txBox="1"/>
          <p:nvPr>
            <p:ph idx="4" type="subTitle"/>
          </p:nvPr>
        </p:nvSpPr>
        <p:spPr>
          <a:xfrm>
            <a:off x="1417574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4081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18"/>
          <p:cNvSpPr txBox="1"/>
          <p:nvPr>
            <p:ph idx="5" type="subTitle"/>
          </p:nvPr>
        </p:nvSpPr>
        <p:spPr>
          <a:xfrm>
            <a:off x="5618913" y="2942429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1" name="Google Shape;241;p18"/>
          <p:cNvSpPr txBox="1"/>
          <p:nvPr>
            <p:ph idx="6" type="subTitle"/>
          </p:nvPr>
        </p:nvSpPr>
        <p:spPr>
          <a:xfrm>
            <a:off x="5618975" y="3242325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18"/>
          <p:cNvSpPr txBox="1"/>
          <p:nvPr>
            <p:ph idx="7" type="subTitle"/>
          </p:nvPr>
        </p:nvSpPr>
        <p:spPr>
          <a:xfrm>
            <a:off x="5618957" y="1618793"/>
            <a:ext cx="16824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243" name="Google Shape;243;p18"/>
          <p:cNvSpPr txBox="1"/>
          <p:nvPr>
            <p:ph idx="8" type="subTitle"/>
          </p:nvPr>
        </p:nvSpPr>
        <p:spPr>
          <a:xfrm>
            <a:off x="5619026" y="1918700"/>
            <a:ext cx="2107500" cy="81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200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44" name="Google Shape;244;p18"/>
          <p:cNvGrpSpPr/>
          <p:nvPr/>
        </p:nvGrpSpPr>
        <p:grpSpPr>
          <a:xfrm flipH="1" rot="-5400000">
            <a:off x="8346375" y="224871"/>
            <a:ext cx="1022509" cy="572747"/>
            <a:chOff x="-77" y="3784091"/>
            <a:chExt cx="2423582" cy="1357541"/>
          </a:xfrm>
        </p:grpSpPr>
        <p:sp>
          <p:nvSpPr>
            <p:cNvPr id="245" name="Google Shape;245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0" name="Google Shape;250;p18"/>
          <p:cNvGrpSpPr/>
          <p:nvPr/>
        </p:nvGrpSpPr>
        <p:grpSpPr>
          <a:xfrm flipH="1" rot="5400000">
            <a:off x="-224875" y="4345871"/>
            <a:ext cx="1022509" cy="572747"/>
            <a:chOff x="-77" y="3784091"/>
            <a:chExt cx="2423582" cy="1357541"/>
          </a:xfrm>
        </p:grpSpPr>
        <p:sp>
          <p:nvSpPr>
            <p:cNvPr id="251" name="Google Shape;251;p1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2">
  <p:cSld name="CUSTOM_5_1_1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9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19"/>
          <p:cNvSpPr txBox="1"/>
          <p:nvPr>
            <p:ph idx="1" type="subTitle"/>
          </p:nvPr>
        </p:nvSpPr>
        <p:spPr>
          <a:xfrm>
            <a:off x="4211675" y="142988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9"/>
          <p:cNvSpPr txBox="1"/>
          <p:nvPr>
            <p:ph hasCustomPrompt="1" idx="2" type="title"/>
          </p:nvPr>
        </p:nvSpPr>
        <p:spPr>
          <a:xfrm>
            <a:off x="3331225" y="1443350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19"/>
          <p:cNvSpPr txBox="1"/>
          <p:nvPr>
            <p:ph idx="3" type="subTitle"/>
          </p:nvPr>
        </p:nvSpPr>
        <p:spPr>
          <a:xfrm>
            <a:off x="4211675" y="1694759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9"/>
          <p:cNvSpPr txBox="1"/>
          <p:nvPr>
            <p:ph idx="4" type="subTitle"/>
          </p:nvPr>
        </p:nvSpPr>
        <p:spPr>
          <a:xfrm>
            <a:off x="4211675" y="2521206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9"/>
          <p:cNvSpPr txBox="1"/>
          <p:nvPr>
            <p:ph hasCustomPrompt="1" idx="5" type="title"/>
          </p:nvPr>
        </p:nvSpPr>
        <p:spPr>
          <a:xfrm>
            <a:off x="3331225" y="2515672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3" name="Google Shape;263;p19"/>
          <p:cNvSpPr txBox="1"/>
          <p:nvPr>
            <p:ph idx="6" type="subTitle"/>
          </p:nvPr>
        </p:nvSpPr>
        <p:spPr>
          <a:xfrm>
            <a:off x="4211675" y="2786080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9"/>
          <p:cNvSpPr txBox="1"/>
          <p:nvPr>
            <p:ph idx="7" type="subTitle"/>
          </p:nvPr>
        </p:nvSpPr>
        <p:spPr>
          <a:xfrm>
            <a:off x="4211825" y="361252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9"/>
          <p:cNvSpPr txBox="1"/>
          <p:nvPr>
            <p:ph hasCustomPrompt="1" idx="8" type="title"/>
          </p:nvPr>
        </p:nvSpPr>
        <p:spPr>
          <a:xfrm>
            <a:off x="3331225" y="3612527"/>
            <a:ext cx="804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6" name="Google Shape;266;p19"/>
          <p:cNvSpPr txBox="1"/>
          <p:nvPr>
            <p:ph idx="9" type="subTitle"/>
          </p:nvPr>
        </p:nvSpPr>
        <p:spPr>
          <a:xfrm>
            <a:off x="4211825" y="3877401"/>
            <a:ext cx="2316900" cy="3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7" name="Google Shape;267;p19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268" name="Google Shape;268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3" name="Google Shape;273;p19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274" name="Google Shape;274;p19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9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2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"/>
          <p:cNvSpPr txBox="1"/>
          <p:nvPr>
            <p:ph idx="1" type="subTitle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20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2" name="Google Shape;282;p20"/>
          <p:cNvSpPr txBox="1"/>
          <p:nvPr>
            <p:ph hasCustomPrompt="1" idx="2" type="title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3" name="Google Shape;283;p20"/>
          <p:cNvSpPr txBox="1"/>
          <p:nvPr>
            <p:ph idx="3" type="subTitle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4" name="Google Shape;284;p20"/>
          <p:cNvSpPr txBox="1"/>
          <p:nvPr>
            <p:ph idx="4" type="subTitle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0"/>
          <p:cNvSpPr txBox="1"/>
          <p:nvPr>
            <p:ph hasCustomPrompt="1" idx="5" type="title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6" name="Google Shape;286;p20"/>
          <p:cNvSpPr txBox="1"/>
          <p:nvPr>
            <p:ph idx="6" type="subTitle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0"/>
          <p:cNvSpPr txBox="1"/>
          <p:nvPr>
            <p:ph idx="7" type="subTitle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8" name="Google Shape;288;p20"/>
          <p:cNvSpPr txBox="1"/>
          <p:nvPr>
            <p:ph hasCustomPrompt="1" idx="8" type="title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89" name="Google Shape;289;p20"/>
          <p:cNvSpPr txBox="1"/>
          <p:nvPr>
            <p:ph idx="9" type="subTitle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0" name="Google Shape;290;p20"/>
          <p:cNvSpPr txBox="1"/>
          <p:nvPr>
            <p:ph idx="13" type="subTitle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1" name="Google Shape;291;p20"/>
          <p:cNvSpPr txBox="1"/>
          <p:nvPr>
            <p:ph hasCustomPrompt="1" idx="14" type="title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0"/>
          <p:cNvSpPr txBox="1"/>
          <p:nvPr>
            <p:ph idx="15" type="subTitle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20"/>
          <p:cNvSpPr txBox="1"/>
          <p:nvPr>
            <p:ph idx="16" type="subTitle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hasCustomPrompt="1" idx="17" type="title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5" name="Google Shape;295;p20"/>
          <p:cNvSpPr txBox="1"/>
          <p:nvPr>
            <p:ph idx="18" type="subTitle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20"/>
          <p:cNvSpPr txBox="1"/>
          <p:nvPr>
            <p:ph idx="19" type="subTitle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97" name="Google Shape;297;p20"/>
          <p:cNvSpPr txBox="1"/>
          <p:nvPr>
            <p:ph hasCustomPrompt="1" idx="20" type="title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98" name="Google Shape;298;p20"/>
          <p:cNvSpPr txBox="1"/>
          <p:nvPr>
            <p:ph idx="21" type="subTitle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00" name="Google Shape;300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5" name="Google Shape;305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306" name="Google Shape;306;p20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0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0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0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216900" y="1653325"/>
            <a:ext cx="1599000" cy="12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2" type="title"/>
          </p:nvPr>
        </p:nvSpPr>
        <p:spPr>
          <a:xfrm>
            <a:off x="3216900" y="2879675"/>
            <a:ext cx="2622000" cy="61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" name="Google Shape;15;p3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2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1"/>
          <p:cNvSpPr txBox="1"/>
          <p:nvPr>
            <p:ph idx="1" type="subTitle"/>
          </p:nvPr>
        </p:nvSpPr>
        <p:spPr>
          <a:xfrm>
            <a:off x="1410963" y="142341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3" name="Google Shape;313;p2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4" name="Google Shape;314;p21"/>
          <p:cNvSpPr txBox="1"/>
          <p:nvPr>
            <p:ph idx="2" type="subTitle"/>
          </p:nvPr>
        </p:nvSpPr>
        <p:spPr>
          <a:xfrm>
            <a:off x="141146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21"/>
          <p:cNvSpPr txBox="1"/>
          <p:nvPr>
            <p:ph idx="3" type="subTitle"/>
          </p:nvPr>
        </p:nvSpPr>
        <p:spPr>
          <a:xfrm>
            <a:off x="1410988" y="2450149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21"/>
          <p:cNvSpPr txBox="1"/>
          <p:nvPr>
            <p:ph idx="4" type="subTitle"/>
          </p:nvPr>
        </p:nvSpPr>
        <p:spPr>
          <a:xfrm>
            <a:off x="1411225" y="2826240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7" name="Google Shape;317;p21"/>
          <p:cNvSpPr txBox="1"/>
          <p:nvPr>
            <p:ph idx="5" type="subTitle"/>
          </p:nvPr>
        </p:nvSpPr>
        <p:spPr>
          <a:xfrm>
            <a:off x="5415963" y="1423411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21"/>
          <p:cNvSpPr txBox="1"/>
          <p:nvPr>
            <p:ph idx="6" type="subTitle"/>
          </p:nvPr>
        </p:nvSpPr>
        <p:spPr>
          <a:xfrm>
            <a:off x="5416013" y="1799502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33210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9" name="Google Shape;319;p21"/>
          <p:cNvSpPr txBox="1"/>
          <p:nvPr>
            <p:ph idx="7" type="subTitle"/>
          </p:nvPr>
        </p:nvSpPr>
        <p:spPr>
          <a:xfrm>
            <a:off x="1410963" y="3476889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21"/>
          <p:cNvSpPr txBox="1"/>
          <p:nvPr>
            <p:ph idx="8" type="subTitle"/>
          </p:nvPr>
        </p:nvSpPr>
        <p:spPr>
          <a:xfrm>
            <a:off x="141146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1" name="Google Shape;321;p21"/>
          <p:cNvSpPr txBox="1"/>
          <p:nvPr>
            <p:ph idx="9" type="subTitle"/>
          </p:nvPr>
        </p:nvSpPr>
        <p:spPr>
          <a:xfrm>
            <a:off x="5415788" y="2450151"/>
            <a:ext cx="23172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21"/>
          <p:cNvSpPr txBox="1"/>
          <p:nvPr>
            <p:ph idx="13" type="subTitle"/>
          </p:nvPr>
        </p:nvSpPr>
        <p:spPr>
          <a:xfrm>
            <a:off x="5416125" y="2826251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21"/>
          <p:cNvSpPr txBox="1"/>
          <p:nvPr>
            <p:ph idx="14" type="subTitle"/>
          </p:nvPr>
        </p:nvSpPr>
        <p:spPr>
          <a:xfrm>
            <a:off x="5415963" y="3476887"/>
            <a:ext cx="2316900" cy="38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24" name="Google Shape;324;p21"/>
          <p:cNvSpPr txBox="1"/>
          <p:nvPr>
            <p:ph idx="15" type="subTitle"/>
          </p:nvPr>
        </p:nvSpPr>
        <p:spPr>
          <a:xfrm>
            <a:off x="5416013" y="3852989"/>
            <a:ext cx="2316900" cy="6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25" name="Google Shape;325;p21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326" name="Google Shape;326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21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32" name="Google Shape;332;p21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1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1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1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7" name="Google Shape;337;p21"/>
          <p:cNvGrpSpPr/>
          <p:nvPr/>
        </p:nvGrpSpPr>
        <p:grpSpPr>
          <a:xfrm>
            <a:off x="4524300" y="1394625"/>
            <a:ext cx="95400" cy="3116250"/>
            <a:chOff x="4524300" y="1013625"/>
            <a:chExt cx="95400" cy="3116250"/>
          </a:xfrm>
        </p:grpSpPr>
        <p:sp>
          <p:nvSpPr>
            <p:cNvPr id="338" name="Google Shape;338;p21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1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1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1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1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Google Shape;345;p22"/>
          <p:cNvGrpSpPr/>
          <p:nvPr/>
        </p:nvGrpSpPr>
        <p:grpSpPr>
          <a:xfrm>
            <a:off x="-9" y="1669058"/>
            <a:ext cx="2781383" cy="1805382"/>
            <a:chOff x="8024127" y="984378"/>
            <a:chExt cx="2502369" cy="1624275"/>
          </a:xfrm>
        </p:grpSpPr>
        <p:sp>
          <p:nvSpPr>
            <p:cNvPr id="346" name="Google Shape;346;p22"/>
            <p:cNvSpPr/>
            <p:nvPr/>
          </p:nvSpPr>
          <p:spPr>
            <a:xfrm>
              <a:off x="8647339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5" y="899"/>
                  </a:moveTo>
                  <a:lnTo>
                    <a:pt x="125" y="899"/>
                  </a:lnTo>
                  <a:cubicBezTo>
                    <a:pt x="132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5" y="899"/>
                  </a:cubicBezTo>
                  <a:close/>
                  <a:moveTo>
                    <a:pt x="891" y="1"/>
                  </a:moveTo>
                  <a:cubicBezTo>
                    <a:pt x="329" y="1"/>
                    <a:pt x="1" y="409"/>
                    <a:pt x="125" y="899"/>
                  </a:cubicBezTo>
                  <a:lnTo>
                    <a:pt x="125" y="899"/>
                  </a:lnTo>
                  <a:cubicBezTo>
                    <a:pt x="49" y="429"/>
                    <a:pt x="373" y="67"/>
                    <a:pt x="891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8" y="1"/>
                    <a:pt x="891" y="1"/>
                  </a:cubicBezTo>
                  <a:close/>
                </a:path>
              </a:pathLst>
            </a:custGeom>
            <a:solidFill>
              <a:srgbClr val="FFFF4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2"/>
            <p:cNvSpPr/>
            <p:nvPr/>
          </p:nvSpPr>
          <p:spPr>
            <a:xfrm>
              <a:off x="8759904" y="2562003"/>
              <a:ext cx="65680" cy="30106"/>
            </a:xfrm>
            <a:custGeom>
              <a:rect b="b" l="l" r="r" t="t"/>
              <a:pathLst>
                <a:path extrusionOk="0" h="1035" w="2258">
                  <a:moveTo>
                    <a:pt x="124" y="899"/>
                  </a:moveTo>
                  <a:cubicBezTo>
                    <a:pt x="131" y="943"/>
                    <a:pt x="142" y="989"/>
                    <a:pt x="156" y="1035"/>
                  </a:cubicBezTo>
                  <a:cubicBezTo>
                    <a:pt x="156" y="1001"/>
                    <a:pt x="156" y="1001"/>
                    <a:pt x="156" y="1001"/>
                  </a:cubicBezTo>
                  <a:cubicBezTo>
                    <a:pt x="143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8" y="1"/>
                    <a:pt x="0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0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57" y="1"/>
                    <a:pt x="890" y="1"/>
                  </a:cubicBezTo>
                  <a:close/>
                </a:path>
              </a:pathLst>
            </a:custGeom>
            <a:solidFill>
              <a:srgbClr val="FF52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8872440" y="2562003"/>
              <a:ext cx="65709" cy="30106"/>
            </a:xfrm>
            <a:custGeom>
              <a:rect b="b" l="l" r="r" t="t"/>
              <a:pathLst>
                <a:path extrusionOk="0" h="1035" w="2259">
                  <a:moveTo>
                    <a:pt x="124" y="899"/>
                  </a:moveTo>
                  <a:cubicBezTo>
                    <a:pt x="131" y="943"/>
                    <a:pt x="142" y="989"/>
                    <a:pt x="157" y="1035"/>
                  </a:cubicBezTo>
                  <a:cubicBezTo>
                    <a:pt x="157" y="1001"/>
                    <a:pt x="157" y="1001"/>
                    <a:pt x="157" y="1001"/>
                  </a:cubicBezTo>
                  <a:cubicBezTo>
                    <a:pt x="144" y="967"/>
                    <a:pt x="133" y="933"/>
                    <a:pt x="124" y="899"/>
                  </a:cubicBezTo>
                  <a:close/>
                  <a:moveTo>
                    <a:pt x="890" y="1"/>
                  </a:moveTo>
                  <a:cubicBezTo>
                    <a:pt x="329" y="1"/>
                    <a:pt x="1" y="409"/>
                    <a:pt x="124" y="899"/>
                  </a:cubicBezTo>
                  <a:lnTo>
                    <a:pt x="124" y="899"/>
                  </a:lnTo>
                  <a:cubicBezTo>
                    <a:pt x="49" y="429"/>
                    <a:pt x="372" y="67"/>
                    <a:pt x="890" y="67"/>
                  </a:cubicBezTo>
                  <a:cubicBezTo>
                    <a:pt x="1491" y="67"/>
                    <a:pt x="2091" y="501"/>
                    <a:pt x="2258" y="1035"/>
                  </a:cubicBezTo>
                  <a:cubicBezTo>
                    <a:pt x="2258" y="1001"/>
                    <a:pt x="2258" y="1001"/>
                    <a:pt x="2258" y="1001"/>
                  </a:cubicBezTo>
                  <a:cubicBezTo>
                    <a:pt x="2091" y="468"/>
                    <a:pt x="1491" y="1"/>
                    <a:pt x="890" y="1"/>
                  </a:cubicBezTo>
                  <a:close/>
                </a:path>
              </a:pathLst>
            </a:custGeom>
            <a:solidFill>
              <a:srgbClr val="45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10089400" y="2205025"/>
              <a:ext cx="25" cy="50050"/>
            </a:xfrm>
            <a:custGeom>
              <a:rect b="b" l="l" r="r" t="t"/>
              <a:pathLst>
                <a:path extrusionOk="0" h="2002" w="1">
                  <a:moveTo>
                    <a:pt x="0" y="2002"/>
                  </a:moveTo>
                  <a:lnTo>
                    <a:pt x="0" y="0"/>
                  </a:lnTo>
                </a:path>
              </a:pathLst>
            </a:custGeom>
            <a:solidFill>
              <a:srgbClr val="1FFF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8024127" y="984378"/>
              <a:ext cx="2502369" cy="1624275"/>
            </a:xfrm>
            <a:custGeom>
              <a:rect b="b" l="l" r="r" t="t"/>
              <a:pathLst>
                <a:path extrusionOk="0" h="55841" w="86029">
                  <a:moveTo>
                    <a:pt x="2102" y="1"/>
                  </a:moveTo>
                  <a:cubicBezTo>
                    <a:pt x="935" y="1"/>
                    <a:pt x="1" y="935"/>
                    <a:pt x="1" y="2102"/>
                  </a:cubicBezTo>
                  <a:lnTo>
                    <a:pt x="1" y="53739"/>
                  </a:lnTo>
                  <a:cubicBezTo>
                    <a:pt x="1" y="54907"/>
                    <a:pt x="935" y="55841"/>
                    <a:pt x="2102" y="55841"/>
                  </a:cubicBezTo>
                  <a:lnTo>
                    <a:pt x="83894" y="55841"/>
                  </a:lnTo>
                  <a:cubicBezTo>
                    <a:pt x="85062" y="55841"/>
                    <a:pt x="86029" y="54907"/>
                    <a:pt x="86029" y="53739"/>
                  </a:cubicBezTo>
                  <a:lnTo>
                    <a:pt x="86029" y="2102"/>
                  </a:lnTo>
                  <a:cubicBezTo>
                    <a:pt x="86029" y="935"/>
                    <a:pt x="85062" y="1"/>
                    <a:pt x="83894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8024127" y="984378"/>
              <a:ext cx="2502369" cy="262020"/>
            </a:xfrm>
            <a:custGeom>
              <a:rect b="b" l="l" r="r" t="t"/>
              <a:pathLst>
                <a:path extrusionOk="0" h="9008" w="86029">
                  <a:moveTo>
                    <a:pt x="2436" y="1"/>
                  </a:moveTo>
                  <a:cubicBezTo>
                    <a:pt x="1102" y="1"/>
                    <a:pt x="1" y="1068"/>
                    <a:pt x="1" y="2436"/>
                  </a:cubicBezTo>
                  <a:lnTo>
                    <a:pt x="1" y="9007"/>
                  </a:lnTo>
                  <a:lnTo>
                    <a:pt x="86029" y="9007"/>
                  </a:lnTo>
                  <a:lnTo>
                    <a:pt x="86029" y="2436"/>
                  </a:lnTo>
                  <a:cubicBezTo>
                    <a:pt x="86029" y="1102"/>
                    <a:pt x="84928" y="1"/>
                    <a:pt x="835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8125057" y="1324952"/>
              <a:ext cx="2305388" cy="1198318"/>
            </a:xfrm>
            <a:custGeom>
              <a:rect b="b" l="l" r="r" t="t"/>
              <a:pathLst>
                <a:path extrusionOk="0" h="41197" w="79257">
                  <a:moveTo>
                    <a:pt x="77522" y="41196"/>
                  </a:moveTo>
                  <a:lnTo>
                    <a:pt x="1735" y="41196"/>
                  </a:lnTo>
                  <a:cubicBezTo>
                    <a:pt x="767" y="41196"/>
                    <a:pt x="0" y="40429"/>
                    <a:pt x="0" y="39462"/>
                  </a:cubicBezTo>
                  <a:lnTo>
                    <a:pt x="0" y="1735"/>
                  </a:lnTo>
                  <a:cubicBezTo>
                    <a:pt x="0" y="768"/>
                    <a:pt x="767" y="0"/>
                    <a:pt x="1735" y="0"/>
                  </a:cubicBezTo>
                  <a:lnTo>
                    <a:pt x="77522" y="0"/>
                  </a:lnTo>
                  <a:cubicBezTo>
                    <a:pt x="78489" y="0"/>
                    <a:pt x="79257" y="768"/>
                    <a:pt x="79257" y="1735"/>
                  </a:cubicBezTo>
                  <a:lnTo>
                    <a:pt x="79257" y="39462"/>
                  </a:lnTo>
                  <a:cubicBezTo>
                    <a:pt x="79257" y="40429"/>
                    <a:pt x="78489" y="41196"/>
                    <a:pt x="77522" y="41196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8191986" y="1394818"/>
              <a:ext cx="54365" cy="110620"/>
            </a:xfrm>
            <a:custGeom>
              <a:rect b="b" l="l" r="r" t="t"/>
              <a:pathLst>
                <a:path extrusionOk="0" fill="none" h="3803" w="1869">
                  <a:moveTo>
                    <a:pt x="1869" y="0"/>
                  </a:moveTo>
                  <a:lnTo>
                    <a:pt x="1" y="1901"/>
                  </a:lnTo>
                  <a:lnTo>
                    <a:pt x="1869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2"/>
            <p:cNvSpPr/>
            <p:nvPr/>
          </p:nvSpPr>
          <p:spPr>
            <a:xfrm>
              <a:off x="8385062" y="1394818"/>
              <a:ext cx="55354" cy="110620"/>
            </a:xfrm>
            <a:custGeom>
              <a:rect b="b" l="l" r="r" t="t"/>
              <a:pathLst>
                <a:path extrusionOk="0" fill="none" h="3803" w="1903">
                  <a:moveTo>
                    <a:pt x="1" y="0"/>
                  </a:moveTo>
                  <a:lnTo>
                    <a:pt x="1902" y="1901"/>
                  </a:lnTo>
                  <a:lnTo>
                    <a:pt x="1" y="3803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2"/>
            <p:cNvSpPr/>
            <p:nvPr/>
          </p:nvSpPr>
          <p:spPr>
            <a:xfrm>
              <a:off x="8292887" y="1394818"/>
              <a:ext cx="43689" cy="120335"/>
            </a:xfrm>
            <a:custGeom>
              <a:rect b="b" l="l" r="r" t="t"/>
              <a:pathLst>
                <a:path extrusionOk="0" fill="none" h="4137" w="1502">
                  <a:moveTo>
                    <a:pt x="1" y="4136"/>
                  </a:moveTo>
                  <a:lnTo>
                    <a:pt x="1502" y="0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22"/>
            <p:cNvSpPr/>
            <p:nvPr/>
          </p:nvSpPr>
          <p:spPr>
            <a:xfrm>
              <a:off x="8483055" y="1500548"/>
              <a:ext cx="31095" cy="31095"/>
            </a:xfrm>
            <a:custGeom>
              <a:rect b="b" l="l" r="r" t="t"/>
              <a:pathLst>
                <a:path extrusionOk="0" h="1069" w="1069">
                  <a:moveTo>
                    <a:pt x="535" y="1"/>
                  </a:moveTo>
                  <a:cubicBezTo>
                    <a:pt x="234" y="1"/>
                    <a:pt x="1" y="234"/>
                    <a:pt x="1" y="535"/>
                  </a:cubicBezTo>
                  <a:cubicBezTo>
                    <a:pt x="1" y="802"/>
                    <a:pt x="234" y="1068"/>
                    <a:pt x="535" y="1068"/>
                  </a:cubicBezTo>
                  <a:cubicBezTo>
                    <a:pt x="835" y="1068"/>
                    <a:pt x="1068" y="802"/>
                    <a:pt x="1068" y="535"/>
                  </a:cubicBezTo>
                  <a:cubicBezTo>
                    <a:pt x="1068" y="234"/>
                    <a:pt x="835" y="1"/>
                    <a:pt x="535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22"/>
            <p:cNvSpPr/>
            <p:nvPr/>
          </p:nvSpPr>
          <p:spPr>
            <a:xfrm>
              <a:off x="8528666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67" y="1"/>
                    <a:pt x="0" y="234"/>
                    <a:pt x="0" y="535"/>
                  </a:cubicBezTo>
                  <a:cubicBezTo>
                    <a:pt x="0" y="802"/>
                    <a:pt x="267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22"/>
            <p:cNvSpPr/>
            <p:nvPr/>
          </p:nvSpPr>
          <p:spPr>
            <a:xfrm>
              <a:off x="8593674" y="1500548"/>
              <a:ext cx="31065" cy="31095"/>
            </a:xfrm>
            <a:custGeom>
              <a:rect b="b" l="l" r="r" t="t"/>
              <a:pathLst>
                <a:path extrusionOk="0" h="1069" w="1068">
                  <a:moveTo>
                    <a:pt x="534" y="1"/>
                  </a:moveTo>
                  <a:cubicBezTo>
                    <a:pt x="234" y="1"/>
                    <a:pt x="0" y="234"/>
                    <a:pt x="0" y="535"/>
                  </a:cubicBezTo>
                  <a:cubicBezTo>
                    <a:pt x="0" y="802"/>
                    <a:pt x="234" y="1068"/>
                    <a:pt x="534" y="1068"/>
                  </a:cubicBezTo>
                  <a:cubicBezTo>
                    <a:pt x="834" y="1068"/>
                    <a:pt x="1068" y="802"/>
                    <a:pt x="1068" y="535"/>
                  </a:cubicBezTo>
                  <a:cubicBezTo>
                    <a:pt x="1068" y="234"/>
                    <a:pt x="834" y="1"/>
                    <a:pt x="534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22"/>
            <p:cNvSpPr/>
            <p:nvPr/>
          </p:nvSpPr>
          <p:spPr>
            <a:xfrm>
              <a:off x="8219152" y="1627656"/>
              <a:ext cx="1656300" cy="29"/>
            </a:xfrm>
            <a:custGeom>
              <a:rect b="b" l="l" r="r" t="t"/>
              <a:pathLst>
                <a:path extrusionOk="0" fill="none" h="1" w="56942">
                  <a:moveTo>
                    <a:pt x="1" y="1"/>
                  </a:moveTo>
                  <a:lnTo>
                    <a:pt x="56941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22"/>
            <p:cNvSpPr/>
            <p:nvPr/>
          </p:nvSpPr>
          <p:spPr>
            <a:xfrm>
              <a:off x="9975312" y="1627656"/>
              <a:ext cx="128101" cy="29"/>
            </a:xfrm>
            <a:custGeom>
              <a:rect b="b" l="l" r="r" t="t"/>
              <a:pathLst>
                <a:path extrusionOk="0" fill="none" h="1" w="4404">
                  <a:moveTo>
                    <a:pt x="0" y="1"/>
                  </a:moveTo>
                  <a:lnTo>
                    <a:pt x="4403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2"/>
            <p:cNvSpPr/>
            <p:nvPr/>
          </p:nvSpPr>
          <p:spPr>
            <a:xfrm>
              <a:off x="10174205" y="1627656"/>
              <a:ext cx="163035" cy="29"/>
            </a:xfrm>
            <a:custGeom>
              <a:rect b="b" l="l" r="r" t="t"/>
              <a:pathLst>
                <a:path extrusionOk="0" fill="none" h="1" w="5605">
                  <a:moveTo>
                    <a:pt x="0" y="1"/>
                  </a:moveTo>
                  <a:lnTo>
                    <a:pt x="5604" y="1"/>
                  </a:lnTo>
                </a:path>
              </a:pathLst>
            </a:custGeom>
            <a:noFill/>
            <a:ln cap="rnd" cmpd="sng" w="20850">
              <a:solidFill>
                <a:srgbClr val="12D77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2"/>
            <p:cNvSpPr/>
            <p:nvPr/>
          </p:nvSpPr>
          <p:spPr>
            <a:xfrm>
              <a:off x="8219152" y="1757673"/>
              <a:ext cx="1036300" cy="29"/>
            </a:xfrm>
            <a:custGeom>
              <a:rect b="b" l="l" r="r" t="t"/>
              <a:pathLst>
                <a:path extrusionOk="0" fill="none" h="1" w="35627">
                  <a:moveTo>
                    <a:pt x="1" y="1"/>
                  </a:moveTo>
                  <a:lnTo>
                    <a:pt x="35626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2"/>
            <p:cNvSpPr/>
            <p:nvPr/>
          </p:nvSpPr>
          <p:spPr>
            <a:xfrm>
              <a:off x="9408676" y="1757673"/>
              <a:ext cx="186335" cy="29"/>
            </a:xfrm>
            <a:custGeom>
              <a:rect b="b" l="l" r="r" t="t"/>
              <a:pathLst>
                <a:path extrusionOk="0" fill="none" h="1" w="6406">
                  <a:moveTo>
                    <a:pt x="1" y="1"/>
                  </a:moveTo>
                  <a:lnTo>
                    <a:pt x="6405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2"/>
            <p:cNvSpPr/>
            <p:nvPr/>
          </p:nvSpPr>
          <p:spPr>
            <a:xfrm>
              <a:off x="9090440" y="1832396"/>
              <a:ext cx="504581" cy="29"/>
            </a:xfrm>
            <a:custGeom>
              <a:rect b="b" l="l" r="r" t="t"/>
              <a:pathLst>
                <a:path extrusionOk="0" fill="none" h="1" w="17347">
                  <a:moveTo>
                    <a:pt x="1734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2"/>
            <p:cNvSpPr/>
            <p:nvPr/>
          </p:nvSpPr>
          <p:spPr>
            <a:xfrm>
              <a:off x="8919673" y="1832396"/>
              <a:ext cx="101923" cy="29"/>
            </a:xfrm>
            <a:custGeom>
              <a:rect b="b" l="l" r="r" t="t"/>
              <a:pathLst>
                <a:path extrusionOk="0" fill="none" h="1" w="3504">
                  <a:moveTo>
                    <a:pt x="3503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8737271" y="1832396"/>
              <a:ext cx="101894" cy="29"/>
            </a:xfrm>
            <a:custGeom>
              <a:rect b="b" l="l" r="r" t="t"/>
              <a:pathLst>
                <a:path extrusionOk="0" fill="none" h="1" w="3503">
                  <a:moveTo>
                    <a:pt x="3503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22"/>
            <p:cNvSpPr/>
            <p:nvPr/>
          </p:nvSpPr>
          <p:spPr>
            <a:xfrm>
              <a:off x="8555829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8373428" y="1832396"/>
              <a:ext cx="100934" cy="29"/>
            </a:xfrm>
            <a:custGeom>
              <a:rect b="b" l="l" r="r" t="t"/>
              <a:pathLst>
                <a:path extrusionOk="0" fill="none" h="1" w="3470">
                  <a:moveTo>
                    <a:pt x="347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2"/>
            <p:cNvSpPr/>
            <p:nvPr/>
          </p:nvSpPr>
          <p:spPr>
            <a:xfrm>
              <a:off x="8373428" y="1923582"/>
              <a:ext cx="1570900" cy="29"/>
            </a:xfrm>
            <a:custGeom>
              <a:rect b="b" l="l" r="r" t="t"/>
              <a:pathLst>
                <a:path extrusionOk="0" fill="none" h="1" w="54006">
                  <a:moveTo>
                    <a:pt x="5400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2"/>
            <p:cNvSpPr/>
            <p:nvPr/>
          </p:nvSpPr>
          <p:spPr>
            <a:xfrm>
              <a:off x="8219152" y="1832396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22"/>
            <p:cNvSpPr/>
            <p:nvPr/>
          </p:nvSpPr>
          <p:spPr>
            <a:xfrm>
              <a:off x="8219152" y="1923582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22"/>
            <p:cNvSpPr/>
            <p:nvPr/>
          </p:nvSpPr>
          <p:spPr>
            <a:xfrm>
              <a:off x="8219152" y="2014798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8219152" y="2105984"/>
              <a:ext cx="36912" cy="29"/>
            </a:xfrm>
            <a:custGeom>
              <a:rect b="b" l="l" r="r" t="t"/>
              <a:pathLst>
                <a:path extrusionOk="0" fill="none" h="1" w="1269">
                  <a:moveTo>
                    <a:pt x="1268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20850">
              <a:solidFill>
                <a:srgbClr val="12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>
              <a:off x="10039331" y="1923582"/>
              <a:ext cx="216411" cy="29"/>
            </a:xfrm>
            <a:custGeom>
              <a:rect b="b" l="l" r="r" t="t"/>
              <a:pathLst>
                <a:path extrusionOk="0" fill="none" h="1" w="7440">
                  <a:moveTo>
                    <a:pt x="1" y="1"/>
                  </a:moveTo>
                  <a:lnTo>
                    <a:pt x="7439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8369559" y="2014798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2"/>
            <p:cNvSpPr/>
            <p:nvPr/>
          </p:nvSpPr>
          <p:spPr>
            <a:xfrm>
              <a:off x="8369559" y="2107933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8369559" y="2202057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0"/>
                  </a:moveTo>
                  <a:lnTo>
                    <a:pt x="14944" y="0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2"/>
            <p:cNvSpPr/>
            <p:nvPr/>
          </p:nvSpPr>
          <p:spPr>
            <a:xfrm>
              <a:off x="8369559" y="2295192"/>
              <a:ext cx="434713" cy="29"/>
            </a:xfrm>
            <a:custGeom>
              <a:rect b="b" l="l" r="r" t="t"/>
              <a:pathLst>
                <a:path extrusionOk="0" fill="none" h="1" w="14945">
                  <a:moveTo>
                    <a:pt x="0" y="1"/>
                  </a:moveTo>
                  <a:lnTo>
                    <a:pt x="14944" y="1"/>
                  </a:lnTo>
                </a:path>
              </a:pathLst>
            </a:custGeom>
            <a:noFill/>
            <a:ln cap="rnd" cmpd="sng" w="20850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2"/>
            <p:cNvSpPr/>
            <p:nvPr/>
          </p:nvSpPr>
          <p:spPr>
            <a:xfrm>
              <a:off x="9090440" y="2295192"/>
              <a:ext cx="884929" cy="29"/>
            </a:xfrm>
            <a:custGeom>
              <a:rect b="b" l="l" r="r" t="t"/>
              <a:pathLst>
                <a:path extrusionOk="0" fill="none" h="1" w="30423">
                  <a:moveTo>
                    <a:pt x="0" y="1"/>
                  </a:moveTo>
                  <a:lnTo>
                    <a:pt x="30422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9615336" y="2202057"/>
              <a:ext cx="360016" cy="29"/>
            </a:xfrm>
            <a:custGeom>
              <a:rect b="b" l="l" r="r" t="t"/>
              <a:pathLst>
                <a:path extrusionOk="0" fill="none" h="1" w="12377">
                  <a:moveTo>
                    <a:pt x="1" y="0"/>
                  </a:moveTo>
                  <a:lnTo>
                    <a:pt x="12376" y="0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2"/>
            <p:cNvSpPr/>
            <p:nvPr/>
          </p:nvSpPr>
          <p:spPr>
            <a:xfrm>
              <a:off x="9832671" y="2105984"/>
              <a:ext cx="142674" cy="29"/>
            </a:xfrm>
            <a:custGeom>
              <a:rect b="b" l="l" r="r" t="t"/>
              <a:pathLst>
                <a:path extrusionOk="0" fill="none" h="1" w="4905">
                  <a:moveTo>
                    <a:pt x="1" y="1"/>
                  </a:moveTo>
                  <a:lnTo>
                    <a:pt x="4904" y="1"/>
                  </a:lnTo>
                </a:path>
              </a:pathLst>
            </a:custGeom>
            <a:noFill/>
            <a:ln cap="rnd" cmpd="sng" w="208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22"/>
          <p:cNvGrpSpPr/>
          <p:nvPr/>
        </p:nvGrpSpPr>
        <p:grpSpPr>
          <a:xfrm flipH="1">
            <a:off x="7058589" y="1071875"/>
            <a:ext cx="2085403" cy="2999739"/>
            <a:chOff x="7435625" y="1209875"/>
            <a:chExt cx="1470250" cy="2114875"/>
          </a:xfrm>
        </p:grpSpPr>
        <p:sp>
          <p:nvSpPr>
            <p:cNvPr id="383" name="Google Shape;383;p22"/>
            <p:cNvSpPr/>
            <p:nvPr/>
          </p:nvSpPr>
          <p:spPr>
            <a:xfrm>
              <a:off x="765827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01" y="1"/>
                  </a:moveTo>
                  <a:cubicBezTo>
                    <a:pt x="168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168" y="101"/>
                    <a:pt x="401" y="101"/>
                  </a:cubicBezTo>
                  <a:lnTo>
                    <a:pt x="4404" y="101"/>
                  </a:lnTo>
                  <a:cubicBezTo>
                    <a:pt x="4637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37" y="1"/>
                    <a:pt x="4404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7494000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0" y="201"/>
                    <a:pt x="0" y="434"/>
                  </a:cubicBezTo>
                  <a:lnTo>
                    <a:pt x="0" y="501"/>
                  </a:lnTo>
                  <a:cubicBezTo>
                    <a:pt x="0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37" y="101"/>
                    <a:pt x="4837" y="268"/>
                    <a:pt x="4837" y="501"/>
                  </a:cubicBezTo>
                  <a:lnTo>
                    <a:pt x="4837" y="434"/>
                  </a:lnTo>
                  <a:cubicBezTo>
                    <a:pt x="4837" y="201"/>
                    <a:pt x="4637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2"/>
            <p:cNvSpPr/>
            <p:nvPr/>
          </p:nvSpPr>
          <p:spPr>
            <a:xfrm>
              <a:off x="7821725" y="3273025"/>
              <a:ext cx="120950" cy="12550"/>
            </a:xfrm>
            <a:custGeom>
              <a:rect b="b" l="l" r="r" t="t"/>
              <a:pathLst>
                <a:path extrusionOk="0" h="502" w="4838">
                  <a:moveTo>
                    <a:pt x="434" y="1"/>
                  </a:moveTo>
                  <a:cubicBezTo>
                    <a:pt x="201" y="1"/>
                    <a:pt x="1" y="201"/>
                    <a:pt x="1" y="434"/>
                  </a:cubicBezTo>
                  <a:lnTo>
                    <a:pt x="1" y="501"/>
                  </a:lnTo>
                  <a:cubicBezTo>
                    <a:pt x="1" y="268"/>
                    <a:pt x="201" y="101"/>
                    <a:pt x="434" y="101"/>
                  </a:cubicBezTo>
                  <a:lnTo>
                    <a:pt x="4437" y="101"/>
                  </a:lnTo>
                  <a:cubicBezTo>
                    <a:pt x="4671" y="101"/>
                    <a:pt x="4838" y="268"/>
                    <a:pt x="4838" y="501"/>
                  </a:cubicBezTo>
                  <a:lnTo>
                    <a:pt x="4838" y="434"/>
                  </a:lnTo>
                  <a:cubicBezTo>
                    <a:pt x="4838" y="201"/>
                    <a:pt x="4671" y="1"/>
                    <a:pt x="4437" y="1"/>
                  </a:cubicBezTo>
                  <a:close/>
                </a:path>
              </a:pathLst>
            </a:custGeom>
            <a:solidFill>
              <a:srgbClr val="0032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7970175" y="3087075"/>
              <a:ext cx="106775" cy="109250"/>
            </a:xfrm>
            <a:custGeom>
              <a:rect b="b" l="l" r="r" t="t"/>
              <a:pathLst>
                <a:path extrusionOk="0" h="4370" w="4271">
                  <a:moveTo>
                    <a:pt x="2135" y="0"/>
                  </a:moveTo>
                  <a:cubicBezTo>
                    <a:pt x="968" y="0"/>
                    <a:pt x="0" y="967"/>
                    <a:pt x="0" y="2168"/>
                  </a:cubicBezTo>
                  <a:cubicBezTo>
                    <a:pt x="0" y="3403"/>
                    <a:pt x="968" y="4370"/>
                    <a:pt x="2135" y="4370"/>
                  </a:cubicBezTo>
                  <a:cubicBezTo>
                    <a:pt x="3336" y="4370"/>
                    <a:pt x="4270" y="3403"/>
                    <a:pt x="4270" y="2168"/>
                  </a:cubicBezTo>
                  <a:cubicBezTo>
                    <a:pt x="4270" y="967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2"/>
            <p:cNvSpPr/>
            <p:nvPr/>
          </p:nvSpPr>
          <p:spPr>
            <a:xfrm>
              <a:off x="7970175" y="3087075"/>
              <a:ext cx="106775" cy="106750"/>
            </a:xfrm>
            <a:custGeom>
              <a:rect b="b" l="l" r="r" t="t"/>
              <a:pathLst>
                <a:path extrusionOk="0" h="4270" w="4271">
                  <a:moveTo>
                    <a:pt x="2135" y="0"/>
                  </a:moveTo>
                  <a:cubicBezTo>
                    <a:pt x="968" y="0"/>
                    <a:pt x="0" y="934"/>
                    <a:pt x="0" y="2135"/>
                  </a:cubicBezTo>
                  <a:cubicBezTo>
                    <a:pt x="0" y="3302"/>
                    <a:pt x="968" y="4270"/>
                    <a:pt x="2135" y="4270"/>
                  </a:cubicBezTo>
                  <a:cubicBezTo>
                    <a:pt x="3336" y="4270"/>
                    <a:pt x="4270" y="3302"/>
                    <a:pt x="4270" y="2135"/>
                  </a:cubicBezTo>
                  <a:cubicBezTo>
                    <a:pt x="4270" y="934"/>
                    <a:pt x="3336" y="0"/>
                    <a:pt x="2135" y="0"/>
                  </a:cubicBezTo>
                  <a:close/>
                </a:path>
              </a:pathLst>
            </a:custGeom>
            <a:solidFill>
              <a:srgbClr val="B6BAD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2"/>
            <p:cNvSpPr/>
            <p:nvPr/>
          </p:nvSpPr>
          <p:spPr>
            <a:xfrm>
              <a:off x="7980175" y="3096250"/>
              <a:ext cx="87600" cy="88400"/>
            </a:xfrm>
            <a:custGeom>
              <a:rect b="b" l="l" r="r" t="t"/>
              <a:pathLst>
                <a:path extrusionOk="0" h="3536" w="3504">
                  <a:moveTo>
                    <a:pt x="1735" y="0"/>
                  </a:moveTo>
                  <a:cubicBezTo>
                    <a:pt x="768" y="0"/>
                    <a:pt x="1" y="801"/>
                    <a:pt x="1" y="1768"/>
                  </a:cubicBezTo>
                  <a:cubicBezTo>
                    <a:pt x="1" y="2735"/>
                    <a:pt x="768" y="3536"/>
                    <a:pt x="1735" y="3536"/>
                  </a:cubicBezTo>
                  <a:cubicBezTo>
                    <a:pt x="2703" y="3536"/>
                    <a:pt x="3503" y="2735"/>
                    <a:pt x="3503" y="1768"/>
                  </a:cubicBezTo>
                  <a:cubicBezTo>
                    <a:pt x="3503" y="801"/>
                    <a:pt x="2703" y="0"/>
                    <a:pt x="1735" y="0"/>
                  </a:cubicBezTo>
                  <a:close/>
                </a:path>
              </a:pathLst>
            </a:custGeom>
            <a:solidFill>
              <a:srgbClr val="D0D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980175" y="3139600"/>
              <a:ext cx="87600" cy="45050"/>
            </a:xfrm>
            <a:custGeom>
              <a:rect b="b" l="l" r="r" t="t"/>
              <a:pathLst>
                <a:path extrusionOk="0" h="1802" w="3504">
                  <a:moveTo>
                    <a:pt x="1" y="1"/>
                  </a:moveTo>
                  <a:cubicBezTo>
                    <a:pt x="1" y="1"/>
                    <a:pt x="1" y="34"/>
                    <a:pt x="1" y="34"/>
                  </a:cubicBezTo>
                  <a:cubicBezTo>
                    <a:pt x="1" y="1001"/>
                    <a:pt x="768" y="1802"/>
                    <a:pt x="1735" y="1802"/>
                  </a:cubicBezTo>
                  <a:cubicBezTo>
                    <a:pt x="2703" y="1802"/>
                    <a:pt x="3503" y="1001"/>
                    <a:pt x="3503" y="34"/>
                  </a:cubicBezTo>
                  <a:cubicBezTo>
                    <a:pt x="3503" y="34"/>
                    <a:pt x="3503" y="34"/>
                    <a:pt x="3503" y="1"/>
                  </a:cubicBezTo>
                  <a:cubicBezTo>
                    <a:pt x="3503" y="968"/>
                    <a:pt x="2703" y="1735"/>
                    <a:pt x="1735" y="1735"/>
                  </a:cubicBezTo>
                  <a:cubicBezTo>
                    <a:pt x="768" y="1735"/>
                    <a:pt x="1" y="968"/>
                    <a:pt x="1" y="1"/>
                  </a:cubicBezTo>
                  <a:close/>
                </a:path>
              </a:pathLst>
            </a:custGeom>
            <a:solidFill>
              <a:srgbClr val="E0F3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2"/>
            <p:cNvSpPr/>
            <p:nvPr/>
          </p:nvSpPr>
          <p:spPr>
            <a:xfrm>
              <a:off x="763160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0" y="268"/>
                    <a:pt x="0" y="601"/>
                  </a:cubicBezTo>
                  <a:cubicBezTo>
                    <a:pt x="0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2"/>
            <p:cNvSpPr/>
            <p:nvPr/>
          </p:nvSpPr>
          <p:spPr>
            <a:xfrm>
              <a:off x="7753350" y="2647575"/>
              <a:ext cx="102600" cy="30900"/>
            </a:xfrm>
            <a:custGeom>
              <a:rect b="b" l="l" r="r" t="t"/>
              <a:pathLst>
                <a:path extrusionOk="0" h="1236" w="4104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3470" y="1235"/>
                  </a:lnTo>
                  <a:cubicBezTo>
                    <a:pt x="3803" y="1235"/>
                    <a:pt x="4103" y="968"/>
                    <a:pt x="4103" y="601"/>
                  </a:cubicBezTo>
                  <a:cubicBezTo>
                    <a:pt x="4103" y="268"/>
                    <a:pt x="3803" y="1"/>
                    <a:pt x="3470" y="1"/>
                  </a:cubicBezTo>
                  <a:close/>
                </a:path>
              </a:pathLst>
            </a:custGeom>
            <a:solidFill>
              <a:srgbClr val="FF3ED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2"/>
            <p:cNvSpPr/>
            <p:nvPr/>
          </p:nvSpPr>
          <p:spPr>
            <a:xfrm>
              <a:off x="7478150" y="2827700"/>
              <a:ext cx="664675" cy="30900"/>
            </a:xfrm>
            <a:custGeom>
              <a:rect b="b" l="l" r="r" t="t"/>
              <a:pathLst>
                <a:path extrusionOk="0" h="1236" w="26587">
                  <a:moveTo>
                    <a:pt x="634" y="1"/>
                  </a:moveTo>
                  <a:cubicBezTo>
                    <a:pt x="301" y="1"/>
                    <a:pt x="1" y="268"/>
                    <a:pt x="1" y="601"/>
                  </a:cubicBezTo>
                  <a:cubicBezTo>
                    <a:pt x="1" y="968"/>
                    <a:pt x="301" y="1235"/>
                    <a:pt x="634" y="1235"/>
                  </a:cubicBezTo>
                  <a:lnTo>
                    <a:pt x="25953" y="1235"/>
                  </a:lnTo>
                  <a:cubicBezTo>
                    <a:pt x="26286" y="1235"/>
                    <a:pt x="26586" y="968"/>
                    <a:pt x="26586" y="601"/>
                  </a:cubicBezTo>
                  <a:cubicBezTo>
                    <a:pt x="26586" y="268"/>
                    <a:pt x="26286" y="1"/>
                    <a:pt x="25953" y="1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7977675" y="2891100"/>
              <a:ext cx="130125" cy="31700"/>
            </a:xfrm>
            <a:custGeom>
              <a:rect b="b" l="l" r="r" t="t"/>
              <a:pathLst>
                <a:path extrusionOk="0" h="1268" w="5205">
                  <a:moveTo>
                    <a:pt x="634" y="0"/>
                  </a:moveTo>
                  <a:cubicBezTo>
                    <a:pt x="267" y="0"/>
                    <a:pt x="1" y="300"/>
                    <a:pt x="1" y="634"/>
                  </a:cubicBezTo>
                  <a:cubicBezTo>
                    <a:pt x="1" y="1001"/>
                    <a:pt x="267" y="1268"/>
                    <a:pt x="634" y="1268"/>
                  </a:cubicBezTo>
                  <a:lnTo>
                    <a:pt x="4571" y="1268"/>
                  </a:lnTo>
                  <a:cubicBezTo>
                    <a:pt x="4937" y="1268"/>
                    <a:pt x="5204" y="1001"/>
                    <a:pt x="5204" y="634"/>
                  </a:cubicBezTo>
                  <a:cubicBezTo>
                    <a:pt x="5204" y="300"/>
                    <a:pt x="4937" y="0"/>
                    <a:pt x="4571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2"/>
            <p:cNvSpPr/>
            <p:nvPr/>
          </p:nvSpPr>
          <p:spPr>
            <a:xfrm>
              <a:off x="7840925" y="2891100"/>
              <a:ext cx="117600" cy="31700"/>
            </a:xfrm>
            <a:custGeom>
              <a:rect b="b" l="l" r="r" t="t"/>
              <a:pathLst>
                <a:path extrusionOk="0" h="1268" w="4704">
                  <a:moveTo>
                    <a:pt x="634" y="0"/>
                  </a:moveTo>
                  <a:cubicBezTo>
                    <a:pt x="300" y="0"/>
                    <a:pt x="0" y="300"/>
                    <a:pt x="0" y="634"/>
                  </a:cubicBezTo>
                  <a:cubicBezTo>
                    <a:pt x="0" y="1001"/>
                    <a:pt x="300" y="1268"/>
                    <a:pt x="634" y="1268"/>
                  </a:cubicBezTo>
                  <a:lnTo>
                    <a:pt x="4070" y="1268"/>
                  </a:lnTo>
                  <a:cubicBezTo>
                    <a:pt x="4437" y="1268"/>
                    <a:pt x="4703" y="1001"/>
                    <a:pt x="4703" y="634"/>
                  </a:cubicBezTo>
                  <a:cubicBezTo>
                    <a:pt x="4703" y="300"/>
                    <a:pt x="4403" y="0"/>
                    <a:pt x="4070" y="0"/>
                  </a:cubicBezTo>
                  <a:close/>
                </a:path>
              </a:pathLst>
            </a:custGeom>
            <a:solidFill>
              <a:srgbClr val="FFC4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7735850" y="2445775"/>
              <a:ext cx="619625" cy="520400"/>
            </a:xfrm>
            <a:custGeom>
              <a:rect b="b" l="l" r="r" t="t"/>
              <a:pathLst>
                <a:path extrusionOk="0" h="20816" w="24785">
                  <a:moveTo>
                    <a:pt x="20815" y="0"/>
                  </a:moveTo>
                  <a:lnTo>
                    <a:pt x="0" y="20815"/>
                  </a:lnTo>
                  <a:lnTo>
                    <a:pt x="4303" y="20815"/>
                  </a:lnTo>
                  <a:lnTo>
                    <a:pt x="24584" y="534"/>
                  </a:lnTo>
                  <a:lnTo>
                    <a:pt x="24784" y="0"/>
                  </a:lnTo>
                  <a:close/>
                </a:path>
              </a:pathLst>
            </a:custGeom>
            <a:solidFill>
              <a:srgbClr val="E1F1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7435625" y="1671050"/>
              <a:ext cx="1062450" cy="1653700"/>
            </a:xfrm>
            <a:custGeom>
              <a:rect b="b" l="l" r="r" t="t"/>
              <a:pathLst>
                <a:path extrusionOk="0" h="66148" w="42498">
                  <a:moveTo>
                    <a:pt x="2169" y="1"/>
                  </a:moveTo>
                  <a:cubicBezTo>
                    <a:pt x="968" y="1"/>
                    <a:pt x="0" y="968"/>
                    <a:pt x="0" y="2169"/>
                  </a:cubicBezTo>
                  <a:lnTo>
                    <a:pt x="0" y="63980"/>
                  </a:lnTo>
                  <a:cubicBezTo>
                    <a:pt x="0" y="65181"/>
                    <a:pt x="968" y="66148"/>
                    <a:pt x="2169" y="66148"/>
                  </a:cubicBezTo>
                  <a:lnTo>
                    <a:pt x="40329" y="66148"/>
                  </a:lnTo>
                  <a:cubicBezTo>
                    <a:pt x="41530" y="66148"/>
                    <a:pt x="42497" y="65181"/>
                    <a:pt x="42497" y="63980"/>
                  </a:cubicBezTo>
                  <a:lnTo>
                    <a:pt x="42497" y="2169"/>
                  </a:lnTo>
                  <a:cubicBezTo>
                    <a:pt x="42497" y="968"/>
                    <a:pt x="41530" y="1"/>
                    <a:pt x="403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>
              <a:off x="7435625" y="1671050"/>
              <a:ext cx="1062450" cy="150125"/>
            </a:xfrm>
            <a:custGeom>
              <a:rect b="b" l="l" r="r" t="t"/>
              <a:pathLst>
                <a:path extrusionOk="0" h="6005" w="42498">
                  <a:moveTo>
                    <a:pt x="1635" y="1"/>
                  </a:moveTo>
                  <a:cubicBezTo>
                    <a:pt x="734" y="1"/>
                    <a:pt x="0" y="734"/>
                    <a:pt x="0" y="1635"/>
                  </a:cubicBezTo>
                  <a:lnTo>
                    <a:pt x="0" y="6005"/>
                  </a:lnTo>
                  <a:lnTo>
                    <a:pt x="42497" y="6005"/>
                  </a:lnTo>
                  <a:lnTo>
                    <a:pt x="42497" y="1635"/>
                  </a:lnTo>
                  <a:cubicBezTo>
                    <a:pt x="42497" y="734"/>
                    <a:pt x="41764" y="1"/>
                    <a:pt x="408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493175" y="1866200"/>
              <a:ext cx="949850" cy="1409350"/>
            </a:xfrm>
            <a:custGeom>
              <a:rect b="b" l="l" r="r" t="t"/>
              <a:pathLst>
                <a:path extrusionOk="0" h="56374" w="37994">
                  <a:moveTo>
                    <a:pt x="36259" y="56374"/>
                  </a:moveTo>
                  <a:lnTo>
                    <a:pt x="1768" y="56374"/>
                  </a:lnTo>
                  <a:cubicBezTo>
                    <a:pt x="801" y="56374"/>
                    <a:pt x="0" y="55607"/>
                    <a:pt x="0" y="54639"/>
                  </a:cubicBezTo>
                  <a:lnTo>
                    <a:pt x="0" y="1735"/>
                  </a:lnTo>
                  <a:cubicBezTo>
                    <a:pt x="0" y="767"/>
                    <a:pt x="801" y="0"/>
                    <a:pt x="1768" y="0"/>
                  </a:cubicBezTo>
                  <a:lnTo>
                    <a:pt x="36259" y="0"/>
                  </a:lnTo>
                  <a:cubicBezTo>
                    <a:pt x="37227" y="0"/>
                    <a:pt x="37994" y="767"/>
                    <a:pt x="37994" y="1735"/>
                  </a:cubicBezTo>
                  <a:lnTo>
                    <a:pt x="37994" y="54639"/>
                  </a:lnTo>
                  <a:cubicBezTo>
                    <a:pt x="37994" y="55607"/>
                    <a:pt x="37227" y="56374"/>
                    <a:pt x="36259" y="56374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2"/>
            <p:cNvSpPr/>
            <p:nvPr/>
          </p:nvSpPr>
          <p:spPr>
            <a:xfrm>
              <a:off x="7725000" y="1721075"/>
              <a:ext cx="50900" cy="25900"/>
            </a:xfrm>
            <a:custGeom>
              <a:rect b="b" l="l" r="r" t="t"/>
              <a:pathLst>
                <a:path extrusionOk="0" h="1036" w="2036">
                  <a:moveTo>
                    <a:pt x="1001" y="1"/>
                  </a:moveTo>
                  <a:cubicBezTo>
                    <a:pt x="434" y="1"/>
                    <a:pt x="0" y="435"/>
                    <a:pt x="0" y="1002"/>
                  </a:cubicBezTo>
                  <a:lnTo>
                    <a:pt x="0" y="1035"/>
                  </a:lnTo>
                  <a:cubicBezTo>
                    <a:pt x="0" y="468"/>
                    <a:pt x="434" y="1"/>
                    <a:pt x="1001" y="1"/>
                  </a:cubicBezTo>
                  <a:close/>
                  <a:moveTo>
                    <a:pt x="1001" y="1"/>
                  </a:moveTo>
                  <a:cubicBezTo>
                    <a:pt x="1568" y="1"/>
                    <a:pt x="2035" y="468"/>
                    <a:pt x="2035" y="1035"/>
                  </a:cubicBezTo>
                  <a:lnTo>
                    <a:pt x="2035" y="1002"/>
                  </a:lnTo>
                  <a:cubicBezTo>
                    <a:pt x="2035" y="435"/>
                    <a:pt x="1568" y="1"/>
                    <a:pt x="1001" y="1"/>
                  </a:cubicBezTo>
                  <a:close/>
                </a:path>
              </a:pathLst>
            </a:custGeom>
            <a:solidFill>
              <a:srgbClr val="84FA9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2"/>
            <p:cNvSpPr/>
            <p:nvPr/>
          </p:nvSpPr>
          <p:spPr>
            <a:xfrm>
              <a:off x="7539025" y="2031300"/>
              <a:ext cx="674675" cy="15875"/>
            </a:xfrm>
            <a:custGeom>
              <a:rect b="b" l="l" r="r" t="t"/>
              <a:pathLst>
                <a:path extrusionOk="0" h="635" w="2698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26686" y="635"/>
                  </a:lnTo>
                  <a:cubicBezTo>
                    <a:pt x="26853" y="635"/>
                    <a:pt x="26987" y="501"/>
                    <a:pt x="26987" y="301"/>
                  </a:cubicBezTo>
                  <a:cubicBezTo>
                    <a:pt x="26987" y="134"/>
                    <a:pt x="26853" y="1"/>
                    <a:pt x="2668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2"/>
            <p:cNvSpPr/>
            <p:nvPr/>
          </p:nvSpPr>
          <p:spPr>
            <a:xfrm>
              <a:off x="8255375" y="2031300"/>
              <a:ext cx="65075" cy="15875"/>
            </a:xfrm>
            <a:custGeom>
              <a:rect b="b" l="l" r="r" t="t"/>
              <a:pathLst>
                <a:path extrusionOk="0" h="635" w="2603">
                  <a:moveTo>
                    <a:pt x="301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5"/>
                    <a:pt x="301" y="635"/>
                  </a:cubicBezTo>
                  <a:lnTo>
                    <a:pt x="2269" y="635"/>
                  </a:lnTo>
                  <a:cubicBezTo>
                    <a:pt x="2436" y="635"/>
                    <a:pt x="2602" y="501"/>
                    <a:pt x="2602" y="301"/>
                  </a:cubicBezTo>
                  <a:cubicBezTo>
                    <a:pt x="2602" y="134"/>
                    <a:pt x="2436" y="1"/>
                    <a:pt x="2269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2"/>
            <p:cNvSpPr/>
            <p:nvPr/>
          </p:nvSpPr>
          <p:spPr>
            <a:xfrm>
              <a:off x="8345450" y="2031300"/>
              <a:ext cx="52550" cy="15875"/>
            </a:xfrm>
            <a:custGeom>
              <a:rect b="b" l="l" r="r" t="t"/>
              <a:pathLst>
                <a:path extrusionOk="0" h="635" w="2102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5"/>
                    <a:pt x="300" y="635"/>
                  </a:cubicBezTo>
                  <a:lnTo>
                    <a:pt x="1768" y="635"/>
                  </a:lnTo>
                  <a:cubicBezTo>
                    <a:pt x="1968" y="635"/>
                    <a:pt x="2102" y="501"/>
                    <a:pt x="2102" y="301"/>
                  </a:cubicBezTo>
                  <a:cubicBezTo>
                    <a:pt x="2102" y="134"/>
                    <a:pt x="1968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2"/>
            <p:cNvSpPr/>
            <p:nvPr/>
          </p:nvSpPr>
          <p:spPr>
            <a:xfrm>
              <a:off x="7539025" y="2105525"/>
              <a:ext cx="386150" cy="15875"/>
            </a:xfrm>
            <a:custGeom>
              <a:rect b="b" l="l" r="r" t="t"/>
              <a:pathLst>
                <a:path extrusionOk="0" h="635" w="1544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5112" y="634"/>
                  </a:lnTo>
                  <a:cubicBezTo>
                    <a:pt x="15312" y="634"/>
                    <a:pt x="15445" y="501"/>
                    <a:pt x="15445" y="334"/>
                  </a:cubicBezTo>
                  <a:cubicBezTo>
                    <a:pt x="15445" y="134"/>
                    <a:pt x="15312" y="1"/>
                    <a:pt x="15112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2"/>
            <p:cNvSpPr/>
            <p:nvPr/>
          </p:nvSpPr>
          <p:spPr>
            <a:xfrm>
              <a:off x="7931800" y="2105525"/>
              <a:ext cx="121800" cy="15875"/>
            </a:xfrm>
            <a:custGeom>
              <a:rect b="b" l="l" r="r" t="t"/>
              <a:pathLst>
                <a:path extrusionOk="0" h="635" w="4872">
                  <a:moveTo>
                    <a:pt x="301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4571" y="634"/>
                  </a:lnTo>
                  <a:cubicBezTo>
                    <a:pt x="4738" y="634"/>
                    <a:pt x="4871" y="501"/>
                    <a:pt x="4871" y="334"/>
                  </a:cubicBezTo>
                  <a:cubicBezTo>
                    <a:pt x="4871" y="134"/>
                    <a:pt x="4738" y="1"/>
                    <a:pt x="4571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2"/>
            <p:cNvSpPr/>
            <p:nvPr/>
          </p:nvSpPr>
          <p:spPr>
            <a:xfrm>
              <a:off x="7971850" y="2148050"/>
              <a:ext cx="81750" cy="16700"/>
            </a:xfrm>
            <a:custGeom>
              <a:rect b="b" l="l" r="r" t="t"/>
              <a:pathLst>
                <a:path extrusionOk="0" h="668" w="3270">
                  <a:moveTo>
                    <a:pt x="334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34" y="668"/>
                  </a:cubicBezTo>
                  <a:lnTo>
                    <a:pt x="2969" y="668"/>
                  </a:lnTo>
                  <a:cubicBezTo>
                    <a:pt x="3136" y="668"/>
                    <a:pt x="3269" y="501"/>
                    <a:pt x="3269" y="334"/>
                  </a:cubicBezTo>
                  <a:cubicBezTo>
                    <a:pt x="3269" y="168"/>
                    <a:pt x="3136" y="1"/>
                    <a:pt x="296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2"/>
            <p:cNvSpPr/>
            <p:nvPr/>
          </p:nvSpPr>
          <p:spPr>
            <a:xfrm>
              <a:off x="7931800" y="2148050"/>
              <a:ext cx="24225" cy="16700"/>
            </a:xfrm>
            <a:custGeom>
              <a:rect b="b" l="l" r="r" t="t"/>
              <a:pathLst>
                <a:path extrusionOk="0" h="668" w="969">
                  <a:moveTo>
                    <a:pt x="335" y="1"/>
                  </a:moveTo>
                  <a:cubicBezTo>
                    <a:pt x="168" y="1"/>
                    <a:pt x="1" y="168"/>
                    <a:pt x="1" y="334"/>
                  </a:cubicBezTo>
                  <a:cubicBezTo>
                    <a:pt x="1" y="535"/>
                    <a:pt x="168" y="668"/>
                    <a:pt x="335" y="668"/>
                  </a:cubicBezTo>
                  <a:lnTo>
                    <a:pt x="635" y="668"/>
                  </a:lnTo>
                  <a:cubicBezTo>
                    <a:pt x="802" y="668"/>
                    <a:pt x="968" y="501"/>
                    <a:pt x="968" y="334"/>
                  </a:cubicBezTo>
                  <a:cubicBezTo>
                    <a:pt x="968" y="168"/>
                    <a:pt x="835" y="1"/>
                    <a:pt x="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2"/>
            <p:cNvSpPr/>
            <p:nvPr/>
          </p:nvSpPr>
          <p:spPr>
            <a:xfrm>
              <a:off x="7835900" y="2148050"/>
              <a:ext cx="73425" cy="16700"/>
            </a:xfrm>
            <a:custGeom>
              <a:rect b="b" l="l" r="r" t="t"/>
              <a:pathLst>
                <a:path extrusionOk="0" h="668" w="2937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36" y="501"/>
                    <a:pt x="2936" y="334"/>
                  </a:cubicBezTo>
                  <a:cubicBezTo>
                    <a:pt x="2936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773167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0" y="1"/>
                  </a:moveTo>
                  <a:cubicBezTo>
                    <a:pt x="134" y="1"/>
                    <a:pt x="0" y="168"/>
                    <a:pt x="0" y="334"/>
                  </a:cubicBezTo>
                  <a:cubicBezTo>
                    <a:pt x="0" y="535"/>
                    <a:pt x="134" y="668"/>
                    <a:pt x="300" y="668"/>
                  </a:cubicBezTo>
                  <a:lnTo>
                    <a:pt x="2635" y="668"/>
                  </a:lnTo>
                  <a:cubicBezTo>
                    <a:pt x="2802" y="668"/>
                    <a:pt x="2969" y="501"/>
                    <a:pt x="2936" y="334"/>
                  </a:cubicBezTo>
                  <a:cubicBezTo>
                    <a:pt x="2936" y="168"/>
                    <a:pt x="2802" y="1"/>
                    <a:pt x="2635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>
              <a:off x="7627425" y="2148050"/>
              <a:ext cx="74250" cy="16700"/>
            </a:xfrm>
            <a:custGeom>
              <a:rect b="b" l="l" r="r" t="t"/>
              <a:pathLst>
                <a:path extrusionOk="0" h="668" w="2970">
                  <a:moveTo>
                    <a:pt x="301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01" y="668"/>
                  </a:cubicBezTo>
                  <a:lnTo>
                    <a:pt x="2636" y="668"/>
                  </a:lnTo>
                  <a:cubicBezTo>
                    <a:pt x="2803" y="668"/>
                    <a:pt x="2969" y="501"/>
                    <a:pt x="2969" y="334"/>
                  </a:cubicBezTo>
                  <a:cubicBezTo>
                    <a:pt x="2969" y="168"/>
                    <a:pt x="2803" y="1"/>
                    <a:pt x="2636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2"/>
            <p:cNvSpPr/>
            <p:nvPr/>
          </p:nvSpPr>
          <p:spPr>
            <a:xfrm>
              <a:off x="7627425" y="2200600"/>
              <a:ext cx="626300" cy="15875"/>
            </a:xfrm>
            <a:custGeom>
              <a:rect b="b" l="l" r="r" t="t"/>
              <a:pathLst>
                <a:path extrusionOk="0" h="635" w="25052">
                  <a:moveTo>
                    <a:pt x="301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01" y="634"/>
                  </a:cubicBezTo>
                  <a:lnTo>
                    <a:pt x="24718" y="634"/>
                  </a:lnTo>
                  <a:cubicBezTo>
                    <a:pt x="24885" y="634"/>
                    <a:pt x="25052" y="501"/>
                    <a:pt x="25018" y="334"/>
                  </a:cubicBezTo>
                  <a:cubicBezTo>
                    <a:pt x="25018" y="134"/>
                    <a:pt x="24885" y="0"/>
                    <a:pt x="247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2"/>
            <p:cNvSpPr/>
            <p:nvPr/>
          </p:nvSpPr>
          <p:spPr>
            <a:xfrm>
              <a:off x="7539025" y="214805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8"/>
                    <a:pt x="1" y="334"/>
                  </a:cubicBezTo>
                  <a:cubicBezTo>
                    <a:pt x="1" y="535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8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2"/>
            <p:cNvSpPr/>
            <p:nvPr/>
          </p:nvSpPr>
          <p:spPr>
            <a:xfrm>
              <a:off x="7539025" y="2200600"/>
              <a:ext cx="37550" cy="15875"/>
            </a:xfrm>
            <a:custGeom>
              <a:rect b="b" l="l" r="r" t="t"/>
              <a:pathLst>
                <a:path extrusionOk="0" h="635" w="1502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1"/>
                    <a:pt x="1468" y="334"/>
                  </a:cubicBezTo>
                  <a:cubicBezTo>
                    <a:pt x="1468" y="134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2"/>
            <p:cNvSpPr/>
            <p:nvPr/>
          </p:nvSpPr>
          <p:spPr>
            <a:xfrm>
              <a:off x="7539025" y="2252300"/>
              <a:ext cx="37550" cy="16700"/>
            </a:xfrm>
            <a:custGeom>
              <a:rect b="b" l="l" r="r" t="t"/>
              <a:pathLst>
                <a:path extrusionOk="0" h="668" w="1502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168" y="668"/>
                  </a:lnTo>
                  <a:cubicBezTo>
                    <a:pt x="1335" y="668"/>
                    <a:pt x="1502" y="501"/>
                    <a:pt x="1468" y="334"/>
                  </a:cubicBezTo>
                  <a:cubicBezTo>
                    <a:pt x="1468" y="167"/>
                    <a:pt x="1335" y="1"/>
                    <a:pt x="1168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2"/>
            <p:cNvSpPr/>
            <p:nvPr/>
          </p:nvSpPr>
          <p:spPr>
            <a:xfrm>
              <a:off x="7539025" y="2304850"/>
              <a:ext cx="37550" cy="15850"/>
            </a:xfrm>
            <a:custGeom>
              <a:rect b="b" l="l" r="r" t="t"/>
              <a:pathLst>
                <a:path extrusionOk="0" h="634" w="1502">
                  <a:moveTo>
                    <a:pt x="334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34" y="634"/>
                  </a:cubicBezTo>
                  <a:lnTo>
                    <a:pt x="1168" y="634"/>
                  </a:lnTo>
                  <a:cubicBezTo>
                    <a:pt x="1335" y="634"/>
                    <a:pt x="1502" y="500"/>
                    <a:pt x="1468" y="300"/>
                  </a:cubicBezTo>
                  <a:cubicBezTo>
                    <a:pt x="1468" y="133"/>
                    <a:pt x="1335" y="0"/>
                    <a:pt x="11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2"/>
            <p:cNvSpPr/>
            <p:nvPr/>
          </p:nvSpPr>
          <p:spPr>
            <a:xfrm>
              <a:off x="8292075" y="2200600"/>
              <a:ext cx="91750" cy="15875"/>
            </a:xfrm>
            <a:custGeom>
              <a:rect b="b" l="l" r="r" t="t"/>
              <a:pathLst>
                <a:path extrusionOk="0" h="635" w="3670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3336" y="634"/>
                  </a:lnTo>
                  <a:cubicBezTo>
                    <a:pt x="3503" y="634"/>
                    <a:pt x="3670" y="501"/>
                    <a:pt x="3670" y="334"/>
                  </a:cubicBezTo>
                  <a:cubicBezTo>
                    <a:pt x="3670" y="134"/>
                    <a:pt x="3536" y="0"/>
                    <a:pt x="33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2"/>
            <p:cNvSpPr/>
            <p:nvPr/>
          </p:nvSpPr>
          <p:spPr>
            <a:xfrm>
              <a:off x="7624925" y="2252300"/>
              <a:ext cx="264375" cy="16700"/>
            </a:xfrm>
            <a:custGeom>
              <a:rect b="b" l="l" r="r" t="t"/>
              <a:pathLst>
                <a:path extrusionOk="0" h="668" w="10575">
                  <a:moveTo>
                    <a:pt x="334" y="1"/>
                  </a:moveTo>
                  <a:cubicBezTo>
                    <a:pt x="134" y="1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0275" y="668"/>
                  </a:lnTo>
                  <a:cubicBezTo>
                    <a:pt x="10441" y="668"/>
                    <a:pt x="10575" y="501"/>
                    <a:pt x="10575" y="334"/>
                  </a:cubicBezTo>
                  <a:cubicBezTo>
                    <a:pt x="10575" y="167"/>
                    <a:pt x="10441" y="1"/>
                    <a:pt x="10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2"/>
            <p:cNvSpPr/>
            <p:nvPr/>
          </p:nvSpPr>
          <p:spPr>
            <a:xfrm>
              <a:off x="7971850" y="2412425"/>
              <a:ext cx="299400" cy="16700"/>
            </a:xfrm>
            <a:custGeom>
              <a:rect b="b" l="l" r="r" t="t"/>
              <a:pathLst>
                <a:path extrusionOk="0" h="668" w="11976">
                  <a:moveTo>
                    <a:pt x="300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0"/>
                    <a:pt x="134" y="667"/>
                    <a:pt x="300" y="667"/>
                  </a:cubicBezTo>
                  <a:lnTo>
                    <a:pt x="11642" y="667"/>
                  </a:lnTo>
                  <a:cubicBezTo>
                    <a:pt x="11842" y="667"/>
                    <a:pt x="11975" y="500"/>
                    <a:pt x="11975" y="334"/>
                  </a:cubicBezTo>
                  <a:cubicBezTo>
                    <a:pt x="11975" y="134"/>
                    <a:pt x="11842" y="0"/>
                    <a:pt x="116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2"/>
            <p:cNvSpPr/>
            <p:nvPr/>
          </p:nvSpPr>
          <p:spPr>
            <a:xfrm>
              <a:off x="8049400" y="2359050"/>
              <a:ext cx="221850" cy="16700"/>
            </a:xfrm>
            <a:custGeom>
              <a:rect b="b" l="l" r="r" t="t"/>
              <a:pathLst>
                <a:path extrusionOk="0" h="668" w="8874">
                  <a:moveTo>
                    <a:pt x="334" y="0"/>
                  </a:moveTo>
                  <a:cubicBezTo>
                    <a:pt x="134" y="0"/>
                    <a:pt x="0" y="134"/>
                    <a:pt x="0" y="334"/>
                  </a:cubicBezTo>
                  <a:cubicBezTo>
                    <a:pt x="0" y="501"/>
                    <a:pt x="134" y="667"/>
                    <a:pt x="334" y="667"/>
                  </a:cubicBezTo>
                  <a:lnTo>
                    <a:pt x="8540" y="667"/>
                  </a:lnTo>
                  <a:cubicBezTo>
                    <a:pt x="8740" y="667"/>
                    <a:pt x="8873" y="501"/>
                    <a:pt x="8873" y="334"/>
                  </a:cubicBezTo>
                  <a:cubicBezTo>
                    <a:pt x="8873" y="134"/>
                    <a:pt x="8740" y="0"/>
                    <a:pt x="85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8173650" y="2304850"/>
              <a:ext cx="97600" cy="15850"/>
            </a:xfrm>
            <a:custGeom>
              <a:rect b="b" l="l" r="r" t="t"/>
              <a:pathLst>
                <a:path extrusionOk="0" h="634" w="3904">
                  <a:moveTo>
                    <a:pt x="301" y="0"/>
                  </a:moveTo>
                  <a:cubicBezTo>
                    <a:pt x="134" y="0"/>
                    <a:pt x="1" y="133"/>
                    <a:pt x="1" y="300"/>
                  </a:cubicBezTo>
                  <a:cubicBezTo>
                    <a:pt x="1" y="500"/>
                    <a:pt x="134" y="634"/>
                    <a:pt x="301" y="634"/>
                  </a:cubicBezTo>
                  <a:lnTo>
                    <a:pt x="3570" y="634"/>
                  </a:lnTo>
                  <a:cubicBezTo>
                    <a:pt x="3770" y="634"/>
                    <a:pt x="3903" y="500"/>
                    <a:pt x="3903" y="300"/>
                  </a:cubicBezTo>
                  <a:cubicBezTo>
                    <a:pt x="3903" y="133"/>
                    <a:pt x="3770" y="0"/>
                    <a:pt x="357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7539025" y="1958750"/>
              <a:ext cx="312750" cy="15875"/>
            </a:xfrm>
            <a:custGeom>
              <a:rect b="b" l="l" r="r" t="t"/>
              <a:pathLst>
                <a:path extrusionOk="0" h="635" w="12510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2176" y="635"/>
                  </a:lnTo>
                  <a:cubicBezTo>
                    <a:pt x="12376" y="635"/>
                    <a:pt x="12510" y="501"/>
                    <a:pt x="12510" y="334"/>
                  </a:cubicBezTo>
                  <a:cubicBezTo>
                    <a:pt x="12510" y="134"/>
                    <a:pt x="12376" y="1"/>
                    <a:pt x="121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7539025" y="2539175"/>
              <a:ext cx="505400" cy="16700"/>
            </a:xfrm>
            <a:custGeom>
              <a:rect b="b" l="l" r="r" t="t"/>
              <a:pathLst>
                <a:path extrusionOk="0" h="668" w="20216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7539025" y="2603375"/>
              <a:ext cx="505400" cy="16725"/>
            </a:xfrm>
            <a:custGeom>
              <a:rect b="b" l="l" r="r" t="t"/>
              <a:pathLst>
                <a:path extrusionOk="0" h="669" w="20216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215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7539025" y="2667600"/>
              <a:ext cx="504550" cy="16700"/>
            </a:xfrm>
            <a:custGeom>
              <a:rect b="b" l="l" r="r" t="t"/>
              <a:pathLst>
                <a:path extrusionOk="0" h="668" w="20182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19882" y="668"/>
                  </a:lnTo>
                  <a:cubicBezTo>
                    <a:pt x="20048" y="668"/>
                    <a:pt x="20182" y="501"/>
                    <a:pt x="20182" y="334"/>
                  </a:cubicBezTo>
                  <a:cubicBezTo>
                    <a:pt x="20182" y="167"/>
                    <a:pt x="20048" y="0"/>
                    <a:pt x="1988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7539025" y="3051200"/>
              <a:ext cx="504550" cy="15875"/>
            </a:xfrm>
            <a:custGeom>
              <a:rect b="b" l="l" r="r" t="t"/>
              <a:pathLst>
                <a:path extrusionOk="0" h="635" w="20182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5"/>
                    <a:pt x="334" y="635"/>
                  </a:cubicBezTo>
                  <a:lnTo>
                    <a:pt x="19882" y="635"/>
                  </a:lnTo>
                  <a:cubicBezTo>
                    <a:pt x="20048" y="635"/>
                    <a:pt x="20182" y="501"/>
                    <a:pt x="20182" y="334"/>
                  </a:cubicBezTo>
                  <a:cubicBezTo>
                    <a:pt x="20182" y="134"/>
                    <a:pt x="20048" y="1"/>
                    <a:pt x="1988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7998525" y="2464950"/>
              <a:ext cx="150125" cy="15875"/>
            </a:xfrm>
            <a:custGeom>
              <a:rect b="b" l="l" r="r" t="t"/>
              <a:pathLst>
                <a:path extrusionOk="0" h="635" w="6005">
                  <a:moveTo>
                    <a:pt x="334" y="1"/>
                  </a:moveTo>
                  <a:cubicBezTo>
                    <a:pt x="167" y="1"/>
                    <a:pt x="1" y="134"/>
                    <a:pt x="1" y="334"/>
                  </a:cubicBezTo>
                  <a:cubicBezTo>
                    <a:pt x="1" y="501"/>
                    <a:pt x="167" y="634"/>
                    <a:pt x="334" y="634"/>
                  </a:cubicBezTo>
                  <a:lnTo>
                    <a:pt x="5671" y="634"/>
                  </a:lnTo>
                  <a:cubicBezTo>
                    <a:pt x="5838" y="634"/>
                    <a:pt x="6005" y="501"/>
                    <a:pt x="6005" y="334"/>
                  </a:cubicBezTo>
                  <a:cubicBezTo>
                    <a:pt x="6005" y="134"/>
                    <a:pt x="5838" y="1"/>
                    <a:pt x="5671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8197825" y="2464950"/>
              <a:ext cx="200175" cy="15875"/>
            </a:xfrm>
            <a:custGeom>
              <a:rect b="b" l="l" r="r" t="t"/>
              <a:pathLst>
                <a:path extrusionOk="0" h="635" w="8007">
                  <a:moveTo>
                    <a:pt x="334" y="1"/>
                  </a:moveTo>
                  <a:cubicBezTo>
                    <a:pt x="134" y="1"/>
                    <a:pt x="1" y="134"/>
                    <a:pt x="1" y="334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7673" y="634"/>
                  </a:lnTo>
                  <a:cubicBezTo>
                    <a:pt x="7873" y="634"/>
                    <a:pt x="8007" y="501"/>
                    <a:pt x="8007" y="334"/>
                  </a:cubicBezTo>
                  <a:cubicBezTo>
                    <a:pt x="8007" y="134"/>
                    <a:pt x="7873" y="1"/>
                    <a:pt x="7673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197825" y="2539175"/>
              <a:ext cx="200175" cy="16700"/>
            </a:xfrm>
            <a:custGeom>
              <a:rect b="b" l="l" r="r" t="t"/>
              <a:pathLst>
                <a:path extrusionOk="0" h="668" w="8007">
                  <a:moveTo>
                    <a:pt x="334" y="0"/>
                  </a:moveTo>
                  <a:cubicBezTo>
                    <a:pt x="134" y="0"/>
                    <a:pt x="1" y="134"/>
                    <a:pt x="1" y="334"/>
                  </a:cubicBezTo>
                  <a:cubicBezTo>
                    <a:pt x="1" y="501"/>
                    <a:pt x="134" y="668"/>
                    <a:pt x="334" y="668"/>
                  </a:cubicBezTo>
                  <a:lnTo>
                    <a:pt x="7673" y="668"/>
                  </a:lnTo>
                  <a:cubicBezTo>
                    <a:pt x="7873" y="668"/>
                    <a:pt x="8007" y="501"/>
                    <a:pt x="8007" y="334"/>
                  </a:cubicBezTo>
                  <a:cubicBezTo>
                    <a:pt x="8007" y="134"/>
                    <a:pt x="7873" y="0"/>
                    <a:pt x="7673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7539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70" y="501"/>
                    <a:pt x="3070" y="301"/>
                  </a:cubicBezTo>
                  <a:cubicBezTo>
                    <a:pt x="3070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7539025" y="3197150"/>
              <a:ext cx="76750" cy="16700"/>
            </a:xfrm>
            <a:custGeom>
              <a:rect b="b" l="l" r="r" t="t"/>
              <a:pathLst>
                <a:path extrusionOk="0" h="668" w="3070">
                  <a:moveTo>
                    <a:pt x="334" y="0"/>
                  </a:moveTo>
                  <a:cubicBezTo>
                    <a:pt x="134" y="0"/>
                    <a:pt x="1" y="167"/>
                    <a:pt x="1" y="334"/>
                  </a:cubicBezTo>
                  <a:cubicBezTo>
                    <a:pt x="1" y="501"/>
                    <a:pt x="134" y="667"/>
                    <a:pt x="334" y="667"/>
                  </a:cubicBezTo>
                  <a:lnTo>
                    <a:pt x="2736" y="667"/>
                  </a:lnTo>
                  <a:cubicBezTo>
                    <a:pt x="2903" y="667"/>
                    <a:pt x="3070" y="501"/>
                    <a:pt x="3070" y="334"/>
                  </a:cubicBezTo>
                  <a:cubicBezTo>
                    <a:pt x="3070" y="167"/>
                    <a:pt x="2903" y="0"/>
                    <a:pt x="2736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7635775" y="3197150"/>
              <a:ext cx="469525" cy="16700"/>
            </a:xfrm>
            <a:custGeom>
              <a:rect b="b" l="l" r="r" t="t"/>
              <a:pathLst>
                <a:path extrusionOk="0" h="668" w="18781">
                  <a:moveTo>
                    <a:pt x="300" y="0"/>
                  </a:moveTo>
                  <a:cubicBezTo>
                    <a:pt x="134" y="0"/>
                    <a:pt x="0" y="167"/>
                    <a:pt x="0" y="334"/>
                  </a:cubicBezTo>
                  <a:cubicBezTo>
                    <a:pt x="0" y="501"/>
                    <a:pt x="134" y="667"/>
                    <a:pt x="300" y="667"/>
                  </a:cubicBezTo>
                  <a:lnTo>
                    <a:pt x="18447" y="667"/>
                  </a:lnTo>
                  <a:cubicBezTo>
                    <a:pt x="18647" y="667"/>
                    <a:pt x="18780" y="501"/>
                    <a:pt x="18780" y="334"/>
                  </a:cubicBezTo>
                  <a:cubicBezTo>
                    <a:pt x="18780" y="167"/>
                    <a:pt x="18647" y="0"/>
                    <a:pt x="18447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7657450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7775025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68" y="1"/>
                    <a:pt x="1" y="134"/>
                    <a:pt x="1" y="301"/>
                  </a:cubicBezTo>
                  <a:cubicBezTo>
                    <a:pt x="1" y="501"/>
                    <a:pt x="168" y="634"/>
                    <a:pt x="334" y="634"/>
                  </a:cubicBezTo>
                  <a:lnTo>
                    <a:pt x="2736" y="634"/>
                  </a:lnTo>
                  <a:cubicBezTo>
                    <a:pt x="2936" y="634"/>
                    <a:pt x="3070" y="501"/>
                    <a:pt x="3070" y="301"/>
                  </a:cubicBezTo>
                  <a:cubicBezTo>
                    <a:pt x="3070" y="134"/>
                    <a:pt x="2936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7893450" y="3148775"/>
              <a:ext cx="75925" cy="15875"/>
            </a:xfrm>
            <a:custGeom>
              <a:rect b="b" l="l" r="r" t="t"/>
              <a:pathLst>
                <a:path extrusionOk="0" h="635" w="3037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36" y="501"/>
                    <a:pt x="3036" y="301"/>
                  </a:cubicBezTo>
                  <a:cubicBezTo>
                    <a:pt x="3036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8011875" y="3148775"/>
              <a:ext cx="75900" cy="15875"/>
            </a:xfrm>
            <a:custGeom>
              <a:rect b="b" l="l" r="r" t="t"/>
              <a:pathLst>
                <a:path extrusionOk="0" h="635" w="3036">
                  <a:moveTo>
                    <a:pt x="300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0" y="634"/>
                  </a:cubicBezTo>
                  <a:lnTo>
                    <a:pt x="2702" y="634"/>
                  </a:lnTo>
                  <a:cubicBezTo>
                    <a:pt x="2902" y="634"/>
                    <a:pt x="3036" y="501"/>
                    <a:pt x="3036" y="301"/>
                  </a:cubicBezTo>
                  <a:cubicBezTo>
                    <a:pt x="3036" y="134"/>
                    <a:pt x="2902" y="1"/>
                    <a:pt x="27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8129450" y="3148775"/>
              <a:ext cx="76750" cy="15875"/>
            </a:xfrm>
            <a:custGeom>
              <a:rect b="b" l="l" r="r" t="t"/>
              <a:pathLst>
                <a:path extrusionOk="0" h="635" w="3070">
                  <a:moveTo>
                    <a:pt x="334" y="1"/>
                  </a:moveTo>
                  <a:cubicBezTo>
                    <a:pt x="134" y="1"/>
                    <a:pt x="1" y="134"/>
                    <a:pt x="1" y="301"/>
                  </a:cubicBezTo>
                  <a:cubicBezTo>
                    <a:pt x="1" y="501"/>
                    <a:pt x="134" y="634"/>
                    <a:pt x="334" y="634"/>
                  </a:cubicBezTo>
                  <a:lnTo>
                    <a:pt x="2736" y="634"/>
                  </a:lnTo>
                  <a:cubicBezTo>
                    <a:pt x="2903" y="634"/>
                    <a:pt x="3069" y="501"/>
                    <a:pt x="3069" y="301"/>
                  </a:cubicBezTo>
                  <a:cubicBezTo>
                    <a:pt x="3069" y="134"/>
                    <a:pt x="2903" y="1"/>
                    <a:pt x="2736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8247875" y="3148775"/>
              <a:ext cx="51725" cy="15875"/>
            </a:xfrm>
            <a:custGeom>
              <a:rect b="b" l="l" r="r" t="t"/>
              <a:pathLst>
                <a:path extrusionOk="0" h="635" w="2069">
                  <a:moveTo>
                    <a:pt x="301" y="1"/>
                  </a:moveTo>
                  <a:cubicBezTo>
                    <a:pt x="134" y="1"/>
                    <a:pt x="0" y="134"/>
                    <a:pt x="0" y="301"/>
                  </a:cubicBezTo>
                  <a:cubicBezTo>
                    <a:pt x="0" y="501"/>
                    <a:pt x="134" y="634"/>
                    <a:pt x="301" y="634"/>
                  </a:cubicBezTo>
                  <a:lnTo>
                    <a:pt x="1768" y="634"/>
                  </a:lnTo>
                  <a:cubicBezTo>
                    <a:pt x="1935" y="634"/>
                    <a:pt x="2068" y="501"/>
                    <a:pt x="2068" y="301"/>
                  </a:cubicBezTo>
                  <a:cubicBezTo>
                    <a:pt x="2068" y="134"/>
                    <a:pt x="1935" y="1"/>
                    <a:pt x="1768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8089425" y="1209875"/>
              <a:ext cx="816450" cy="748075"/>
            </a:xfrm>
            <a:custGeom>
              <a:rect b="b" l="l" r="r" t="t"/>
              <a:pathLst>
                <a:path extrusionOk="0" h="29923" w="32658">
                  <a:moveTo>
                    <a:pt x="1335" y="1"/>
                  </a:moveTo>
                  <a:cubicBezTo>
                    <a:pt x="601" y="1"/>
                    <a:pt x="0" y="601"/>
                    <a:pt x="0" y="1302"/>
                  </a:cubicBezTo>
                  <a:lnTo>
                    <a:pt x="0" y="28621"/>
                  </a:lnTo>
                  <a:cubicBezTo>
                    <a:pt x="0" y="29355"/>
                    <a:pt x="601" y="29922"/>
                    <a:pt x="1335" y="29922"/>
                  </a:cubicBezTo>
                  <a:lnTo>
                    <a:pt x="31356" y="29922"/>
                  </a:lnTo>
                  <a:cubicBezTo>
                    <a:pt x="32090" y="29922"/>
                    <a:pt x="32657" y="29355"/>
                    <a:pt x="32657" y="28621"/>
                  </a:cubicBezTo>
                  <a:lnTo>
                    <a:pt x="32657" y="1302"/>
                  </a:lnTo>
                  <a:cubicBezTo>
                    <a:pt x="32657" y="601"/>
                    <a:pt x="32090" y="1"/>
                    <a:pt x="31356" y="1"/>
                  </a:cubicBezTo>
                  <a:close/>
                </a:path>
              </a:pathLst>
            </a:custGeom>
            <a:solidFill>
              <a:srgbClr val="B8BD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8134450" y="1359150"/>
              <a:ext cx="729725" cy="561275"/>
            </a:xfrm>
            <a:custGeom>
              <a:rect b="b" l="l" r="r" t="t"/>
              <a:pathLst>
                <a:path extrusionOk="0" h="22451" w="29189">
                  <a:moveTo>
                    <a:pt x="28188" y="22450"/>
                  </a:moveTo>
                  <a:lnTo>
                    <a:pt x="1001" y="22450"/>
                  </a:lnTo>
                  <a:cubicBezTo>
                    <a:pt x="434" y="22450"/>
                    <a:pt x="1" y="22017"/>
                    <a:pt x="1" y="21450"/>
                  </a:cubicBezTo>
                  <a:lnTo>
                    <a:pt x="1" y="1002"/>
                  </a:lnTo>
                  <a:cubicBezTo>
                    <a:pt x="1" y="468"/>
                    <a:pt x="434" y="1"/>
                    <a:pt x="1001" y="1"/>
                  </a:cubicBezTo>
                  <a:lnTo>
                    <a:pt x="28188" y="1"/>
                  </a:lnTo>
                  <a:cubicBezTo>
                    <a:pt x="28755" y="1"/>
                    <a:pt x="29188" y="468"/>
                    <a:pt x="29188" y="1002"/>
                  </a:cubicBezTo>
                  <a:lnTo>
                    <a:pt x="29188" y="21450"/>
                  </a:lnTo>
                  <a:cubicBezTo>
                    <a:pt x="29188" y="22017"/>
                    <a:pt x="28755" y="22450"/>
                    <a:pt x="28188" y="22450"/>
                  </a:cubicBezTo>
                  <a:close/>
                </a:path>
              </a:pathLst>
            </a:custGeom>
            <a:solidFill>
              <a:srgbClr val="240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8169475" y="1485925"/>
              <a:ext cx="518725" cy="12525"/>
            </a:xfrm>
            <a:custGeom>
              <a:rect b="b" l="l" r="r" t="t"/>
              <a:pathLst>
                <a:path extrusionOk="0" h="501" w="2074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0482" y="501"/>
                  </a:lnTo>
                  <a:cubicBezTo>
                    <a:pt x="20615" y="501"/>
                    <a:pt x="20749" y="401"/>
                    <a:pt x="20716" y="267"/>
                  </a:cubicBezTo>
                  <a:cubicBezTo>
                    <a:pt x="20716" y="134"/>
                    <a:pt x="20615" y="0"/>
                    <a:pt x="20482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8719875" y="1485925"/>
              <a:ext cx="50050" cy="12525"/>
            </a:xfrm>
            <a:custGeom>
              <a:rect b="b" l="l" r="r" t="t"/>
              <a:pathLst>
                <a:path extrusionOk="0" h="501" w="2002">
                  <a:moveTo>
                    <a:pt x="234" y="0"/>
                  </a:moveTo>
                  <a:cubicBezTo>
                    <a:pt x="101" y="0"/>
                    <a:pt x="0" y="134"/>
                    <a:pt x="0" y="267"/>
                  </a:cubicBezTo>
                  <a:cubicBezTo>
                    <a:pt x="0" y="401"/>
                    <a:pt x="101" y="501"/>
                    <a:pt x="234" y="501"/>
                  </a:cubicBezTo>
                  <a:lnTo>
                    <a:pt x="1735" y="501"/>
                  </a:lnTo>
                  <a:cubicBezTo>
                    <a:pt x="1868" y="501"/>
                    <a:pt x="2002" y="401"/>
                    <a:pt x="2002" y="267"/>
                  </a:cubicBezTo>
                  <a:cubicBezTo>
                    <a:pt x="2002" y="134"/>
                    <a:pt x="1868" y="0"/>
                    <a:pt x="173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8169475" y="1543450"/>
              <a:ext cx="296900" cy="12550"/>
            </a:xfrm>
            <a:custGeom>
              <a:rect b="b" l="l" r="r" t="t"/>
              <a:pathLst>
                <a:path extrusionOk="0" h="502" w="11876">
                  <a:moveTo>
                    <a:pt x="234" y="1"/>
                  </a:moveTo>
                  <a:cubicBezTo>
                    <a:pt x="101" y="1"/>
                    <a:pt x="1" y="134"/>
                    <a:pt x="1" y="268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11609" y="501"/>
                  </a:lnTo>
                  <a:cubicBezTo>
                    <a:pt x="11742" y="501"/>
                    <a:pt x="11876" y="401"/>
                    <a:pt x="11876" y="268"/>
                  </a:cubicBezTo>
                  <a:cubicBezTo>
                    <a:pt x="11876" y="134"/>
                    <a:pt x="11742" y="1"/>
                    <a:pt x="11609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8470525" y="1543450"/>
              <a:ext cx="94275" cy="12550"/>
            </a:xfrm>
            <a:custGeom>
              <a:rect b="b" l="l" r="r" t="t"/>
              <a:pathLst>
                <a:path extrusionOk="0" h="502" w="3771">
                  <a:moveTo>
                    <a:pt x="268" y="1"/>
                  </a:moveTo>
                  <a:cubicBezTo>
                    <a:pt x="134" y="1"/>
                    <a:pt x="1" y="134"/>
                    <a:pt x="1" y="268"/>
                  </a:cubicBezTo>
                  <a:cubicBezTo>
                    <a:pt x="1" y="401"/>
                    <a:pt x="134" y="501"/>
                    <a:pt x="268" y="501"/>
                  </a:cubicBezTo>
                  <a:lnTo>
                    <a:pt x="3537" y="501"/>
                  </a:lnTo>
                  <a:cubicBezTo>
                    <a:pt x="3670" y="501"/>
                    <a:pt x="3770" y="401"/>
                    <a:pt x="3770" y="268"/>
                  </a:cubicBezTo>
                  <a:cubicBezTo>
                    <a:pt x="3770" y="134"/>
                    <a:pt x="3670" y="1"/>
                    <a:pt x="3537" y="1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8502225" y="1576825"/>
              <a:ext cx="62575" cy="11700"/>
            </a:xfrm>
            <a:custGeom>
              <a:rect b="b" l="l" r="r" t="t"/>
              <a:pathLst>
                <a:path extrusionOk="0" h="468" w="2503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269" y="467"/>
                  </a:lnTo>
                  <a:cubicBezTo>
                    <a:pt x="2402" y="467"/>
                    <a:pt x="2502" y="367"/>
                    <a:pt x="2502" y="234"/>
                  </a:cubicBezTo>
                  <a:cubicBezTo>
                    <a:pt x="2502" y="100"/>
                    <a:pt x="2402" y="0"/>
                    <a:pt x="2269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8471375" y="1576825"/>
              <a:ext cx="18350" cy="11700"/>
            </a:xfrm>
            <a:custGeom>
              <a:rect b="b" l="l" r="r" t="t"/>
              <a:pathLst>
                <a:path extrusionOk="0" h="468" w="734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467" y="467"/>
                  </a:lnTo>
                  <a:cubicBezTo>
                    <a:pt x="600" y="467"/>
                    <a:pt x="734" y="367"/>
                    <a:pt x="734" y="234"/>
                  </a:cubicBezTo>
                  <a:cubicBezTo>
                    <a:pt x="734" y="100"/>
                    <a:pt x="600" y="0"/>
                    <a:pt x="467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8397150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0" y="0"/>
                    <a:pt x="0" y="100"/>
                    <a:pt x="0" y="234"/>
                  </a:cubicBezTo>
                  <a:cubicBezTo>
                    <a:pt x="0" y="367"/>
                    <a:pt x="100" y="467"/>
                    <a:pt x="234" y="467"/>
                  </a:cubicBezTo>
                  <a:lnTo>
                    <a:pt x="2035" y="467"/>
                  </a:lnTo>
                  <a:cubicBezTo>
                    <a:pt x="2168" y="467"/>
                    <a:pt x="2269" y="367"/>
                    <a:pt x="2269" y="234"/>
                  </a:cubicBezTo>
                  <a:cubicBezTo>
                    <a:pt x="2269" y="100"/>
                    <a:pt x="2168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8317075" y="1576825"/>
              <a:ext cx="56750" cy="11700"/>
            </a:xfrm>
            <a:custGeom>
              <a:rect b="b" l="l" r="r" t="t"/>
              <a:pathLst>
                <a:path extrusionOk="0" h="468" w="2270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6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6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8237025" y="1576825"/>
              <a:ext cx="56725" cy="11700"/>
            </a:xfrm>
            <a:custGeom>
              <a:rect b="b" l="l" r="r" t="t"/>
              <a:pathLst>
                <a:path extrusionOk="0" h="468" w="226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2035" y="467"/>
                  </a:lnTo>
                  <a:cubicBezTo>
                    <a:pt x="2169" y="467"/>
                    <a:pt x="2269" y="367"/>
                    <a:pt x="2269" y="234"/>
                  </a:cubicBezTo>
                  <a:cubicBezTo>
                    <a:pt x="2269" y="100"/>
                    <a:pt x="2169" y="0"/>
                    <a:pt x="2035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8237025" y="1616850"/>
              <a:ext cx="481200" cy="11700"/>
            </a:xfrm>
            <a:custGeom>
              <a:rect b="b" l="l" r="r" t="t"/>
              <a:pathLst>
                <a:path extrusionOk="0" h="468" w="19248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19014" y="467"/>
                  </a:lnTo>
                  <a:cubicBezTo>
                    <a:pt x="19148" y="467"/>
                    <a:pt x="19248" y="367"/>
                    <a:pt x="19248" y="234"/>
                  </a:cubicBezTo>
                  <a:cubicBezTo>
                    <a:pt x="19248" y="100"/>
                    <a:pt x="19148" y="0"/>
                    <a:pt x="1901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8169475" y="157682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8169475" y="1616850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0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8169475" y="1656875"/>
              <a:ext cx="28375" cy="11700"/>
            </a:xfrm>
            <a:custGeom>
              <a:rect b="b" l="l" r="r" t="t"/>
              <a:pathLst>
                <a:path extrusionOk="0" h="468" w="1135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868" y="467"/>
                  </a:lnTo>
                  <a:cubicBezTo>
                    <a:pt x="1035" y="467"/>
                    <a:pt x="1135" y="367"/>
                    <a:pt x="1135" y="234"/>
                  </a:cubicBezTo>
                  <a:cubicBezTo>
                    <a:pt x="1135" y="101"/>
                    <a:pt x="1035" y="0"/>
                    <a:pt x="868" y="0"/>
                  </a:cubicBezTo>
                  <a:close/>
                </a:path>
              </a:pathLst>
            </a:custGeom>
            <a:solidFill>
              <a:srgbClr val="12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2"/>
            <p:cNvSpPr/>
            <p:nvPr/>
          </p:nvSpPr>
          <p:spPr>
            <a:xfrm>
              <a:off x="8747400" y="1616850"/>
              <a:ext cx="70900" cy="11700"/>
            </a:xfrm>
            <a:custGeom>
              <a:rect b="b" l="l" r="r" t="t"/>
              <a:pathLst>
                <a:path extrusionOk="0" h="468" w="2836">
                  <a:moveTo>
                    <a:pt x="267" y="0"/>
                  </a:moveTo>
                  <a:cubicBezTo>
                    <a:pt x="134" y="0"/>
                    <a:pt x="0" y="100"/>
                    <a:pt x="0" y="234"/>
                  </a:cubicBezTo>
                  <a:cubicBezTo>
                    <a:pt x="0" y="367"/>
                    <a:pt x="134" y="467"/>
                    <a:pt x="267" y="467"/>
                  </a:cubicBezTo>
                  <a:lnTo>
                    <a:pt x="2602" y="467"/>
                  </a:lnTo>
                  <a:cubicBezTo>
                    <a:pt x="2736" y="467"/>
                    <a:pt x="2836" y="367"/>
                    <a:pt x="2836" y="234"/>
                  </a:cubicBezTo>
                  <a:cubicBezTo>
                    <a:pt x="2836" y="100"/>
                    <a:pt x="2736" y="0"/>
                    <a:pt x="26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2"/>
            <p:cNvSpPr/>
            <p:nvPr/>
          </p:nvSpPr>
          <p:spPr>
            <a:xfrm>
              <a:off x="8235350" y="1656875"/>
              <a:ext cx="203525" cy="11700"/>
            </a:xfrm>
            <a:custGeom>
              <a:rect b="b" l="l" r="r" t="t"/>
              <a:pathLst>
                <a:path extrusionOk="0" h="468" w="8141">
                  <a:moveTo>
                    <a:pt x="234" y="0"/>
                  </a:moveTo>
                  <a:cubicBezTo>
                    <a:pt x="101" y="0"/>
                    <a:pt x="1" y="101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7873" y="467"/>
                  </a:lnTo>
                  <a:cubicBezTo>
                    <a:pt x="8007" y="467"/>
                    <a:pt x="8140" y="367"/>
                    <a:pt x="8140" y="234"/>
                  </a:cubicBezTo>
                  <a:cubicBezTo>
                    <a:pt x="8140" y="101"/>
                    <a:pt x="8007" y="0"/>
                    <a:pt x="78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8502225" y="1708575"/>
              <a:ext cx="229350" cy="12525"/>
            </a:xfrm>
            <a:custGeom>
              <a:rect b="b" l="l" r="r" t="t"/>
              <a:pathLst>
                <a:path extrusionOk="0" h="501" w="9174">
                  <a:moveTo>
                    <a:pt x="234" y="1"/>
                  </a:moveTo>
                  <a:cubicBezTo>
                    <a:pt x="100" y="1"/>
                    <a:pt x="0" y="134"/>
                    <a:pt x="0" y="267"/>
                  </a:cubicBezTo>
                  <a:cubicBezTo>
                    <a:pt x="0" y="401"/>
                    <a:pt x="100" y="501"/>
                    <a:pt x="234" y="501"/>
                  </a:cubicBezTo>
                  <a:lnTo>
                    <a:pt x="8940" y="501"/>
                  </a:lnTo>
                  <a:cubicBezTo>
                    <a:pt x="9073" y="501"/>
                    <a:pt x="9173" y="401"/>
                    <a:pt x="9173" y="267"/>
                  </a:cubicBezTo>
                  <a:cubicBezTo>
                    <a:pt x="9173" y="134"/>
                    <a:pt x="9073" y="1"/>
                    <a:pt x="89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8656500" y="1681050"/>
              <a:ext cx="75075" cy="12550"/>
            </a:xfrm>
            <a:custGeom>
              <a:rect b="b" l="l" r="r" t="t"/>
              <a:pathLst>
                <a:path extrusionOk="0" h="502" w="3003">
                  <a:moveTo>
                    <a:pt x="267" y="1"/>
                  </a:moveTo>
                  <a:cubicBezTo>
                    <a:pt x="134" y="1"/>
                    <a:pt x="0" y="101"/>
                    <a:pt x="0" y="268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2769" y="501"/>
                  </a:lnTo>
                  <a:cubicBezTo>
                    <a:pt x="2902" y="501"/>
                    <a:pt x="3002" y="401"/>
                    <a:pt x="3002" y="268"/>
                  </a:cubicBezTo>
                  <a:cubicBezTo>
                    <a:pt x="3002" y="101"/>
                    <a:pt x="2902" y="1"/>
                    <a:pt x="27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8169475" y="1430875"/>
              <a:ext cx="240200" cy="12550"/>
            </a:xfrm>
            <a:custGeom>
              <a:rect b="b" l="l" r="r" t="t"/>
              <a:pathLst>
                <a:path extrusionOk="0" h="502" w="9608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501"/>
                    <a:pt x="234" y="501"/>
                  </a:cubicBezTo>
                  <a:lnTo>
                    <a:pt x="9341" y="501"/>
                  </a:lnTo>
                  <a:cubicBezTo>
                    <a:pt x="9474" y="501"/>
                    <a:pt x="9608" y="368"/>
                    <a:pt x="9608" y="234"/>
                  </a:cubicBezTo>
                  <a:cubicBezTo>
                    <a:pt x="9608" y="101"/>
                    <a:pt x="9474" y="1"/>
                    <a:pt x="9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8169475" y="1821150"/>
              <a:ext cx="387800" cy="11700"/>
            </a:xfrm>
            <a:custGeom>
              <a:rect b="b" l="l" r="r" t="t"/>
              <a:pathLst>
                <a:path extrusionOk="0" h="468" w="15512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cubicBezTo>
                    <a:pt x="1" y="368"/>
                    <a:pt x="101" y="468"/>
                    <a:pt x="234" y="468"/>
                  </a:cubicBezTo>
                  <a:lnTo>
                    <a:pt x="15278" y="468"/>
                  </a:lnTo>
                  <a:cubicBezTo>
                    <a:pt x="15412" y="468"/>
                    <a:pt x="15512" y="368"/>
                    <a:pt x="15512" y="234"/>
                  </a:cubicBezTo>
                  <a:cubicBezTo>
                    <a:pt x="15512" y="101"/>
                    <a:pt x="15412" y="1"/>
                    <a:pt x="152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8522225" y="1749450"/>
              <a:ext cx="115125" cy="11700"/>
            </a:xfrm>
            <a:custGeom>
              <a:rect b="b" l="l" r="r" t="t"/>
              <a:pathLst>
                <a:path extrusionOk="0" h="468" w="4605">
                  <a:moveTo>
                    <a:pt x="268" y="0"/>
                  </a:moveTo>
                  <a:cubicBezTo>
                    <a:pt x="134" y="0"/>
                    <a:pt x="1" y="100"/>
                    <a:pt x="1" y="234"/>
                  </a:cubicBezTo>
                  <a:cubicBezTo>
                    <a:pt x="1" y="367"/>
                    <a:pt x="134" y="467"/>
                    <a:pt x="268" y="467"/>
                  </a:cubicBezTo>
                  <a:lnTo>
                    <a:pt x="4371" y="467"/>
                  </a:lnTo>
                  <a:cubicBezTo>
                    <a:pt x="4504" y="467"/>
                    <a:pt x="4604" y="367"/>
                    <a:pt x="4604" y="234"/>
                  </a:cubicBezTo>
                  <a:cubicBezTo>
                    <a:pt x="4604" y="100"/>
                    <a:pt x="4504" y="0"/>
                    <a:pt x="4371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8675675" y="1749450"/>
              <a:ext cx="153475" cy="11700"/>
            </a:xfrm>
            <a:custGeom>
              <a:rect b="b" l="l" r="r" t="t"/>
              <a:pathLst>
                <a:path extrusionOk="0" h="468" w="6139">
                  <a:moveTo>
                    <a:pt x="234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67"/>
                    <a:pt x="101" y="467"/>
                    <a:pt x="234" y="467"/>
                  </a:cubicBezTo>
                  <a:lnTo>
                    <a:pt x="5905" y="467"/>
                  </a:lnTo>
                  <a:cubicBezTo>
                    <a:pt x="6038" y="467"/>
                    <a:pt x="6138" y="367"/>
                    <a:pt x="6138" y="234"/>
                  </a:cubicBezTo>
                  <a:cubicBezTo>
                    <a:pt x="6138" y="100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675675" y="1806150"/>
              <a:ext cx="153475" cy="12525"/>
            </a:xfrm>
            <a:custGeom>
              <a:rect b="b" l="l" r="r" t="t"/>
              <a:pathLst>
                <a:path extrusionOk="0" h="501" w="6139">
                  <a:moveTo>
                    <a:pt x="234" y="0"/>
                  </a:moveTo>
                  <a:cubicBezTo>
                    <a:pt x="101" y="0"/>
                    <a:pt x="1" y="134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5905" y="501"/>
                  </a:lnTo>
                  <a:cubicBezTo>
                    <a:pt x="6038" y="501"/>
                    <a:pt x="6138" y="401"/>
                    <a:pt x="6138" y="267"/>
                  </a:cubicBezTo>
                  <a:cubicBezTo>
                    <a:pt x="6138" y="134"/>
                    <a:pt x="6038" y="0"/>
                    <a:pt x="5905" y="0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2"/>
            <p:cNvSpPr/>
            <p:nvPr/>
          </p:nvSpPr>
          <p:spPr>
            <a:xfrm>
              <a:off x="8169475" y="1860350"/>
              <a:ext cx="58400" cy="12525"/>
            </a:xfrm>
            <a:custGeom>
              <a:rect b="b" l="l" r="r" t="t"/>
              <a:pathLst>
                <a:path extrusionOk="0" h="501" w="2336">
                  <a:moveTo>
                    <a:pt x="234" y="1"/>
                  </a:moveTo>
                  <a:cubicBezTo>
                    <a:pt x="101" y="1"/>
                    <a:pt x="1" y="101"/>
                    <a:pt x="1" y="267"/>
                  </a:cubicBezTo>
                  <a:cubicBezTo>
                    <a:pt x="1" y="401"/>
                    <a:pt x="101" y="501"/>
                    <a:pt x="234" y="501"/>
                  </a:cubicBezTo>
                  <a:lnTo>
                    <a:pt x="2102" y="501"/>
                  </a:lnTo>
                  <a:cubicBezTo>
                    <a:pt x="2236" y="501"/>
                    <a:pt x="2336" y="401"/>
                    <a:pt x="2336" y="267"/>
                  </a:cubicBezTo>
                  <a:cubicBezTo>
                    <a:pt x="2336" y="101"/>
                    <a:pt x="2236" y="1"/>
                    <a:pt x="2102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2"/>
            <p:cNvSpPr/>
            <p:nvPr/>
          </p:nvSpPr>
          <p:spPr>
            <a:xfrm>
              <a:off x="8242875" y="1860350"/>
              <a:ext cx="361100" cy="12525"/>
            </a:xfrm>
            <a:custGeom>
              <a:rect b="b" l="l" r="r" t="t"/>
              <a:pathLst>
                <a:path extrusionOk="0" h="501" w="14444">
                  <a:moveTo>
                    <a:pt x="267" y="1"/>
                  </a:moveTo>
                  <a:cubicBezTo>
                    <a:pt x="134" y="1"/>
                    <a:pt x="0" y="101"/>
                    <a:pt x="0" y="267"/>
                  </a:cubicBezTo>
                  <a:cubicBezTo>
                    <a:pt x="0" y="401"/>
                    <a:pt x="134" y="501"/>
                    <a:pt x="267" y="501"/>
                  </a:cubicBezTo>
                  <a:lnTo>
                    <a:pt x="14210" y="501"/>
                  </a:lnTo>
                  <a:cubicBezTo>
                    <a:pt x="14344" y="501"/>
                    <a:pt x="14444" y="401"/>
                    <a:pt x="14444" y="267"/>
                  </a:cubicBezTo>
                  <a:cubicBezTo>
                    <a:pt x="14444" y="101"/>
                    <a:pt x="14344" y="1"/>
                    <a:pt x="14210" y="1"/>
                  </a:cubicBezTo>
                  <a:close/>
                </a:path>
              </a:pathLst>
            </a:custGeom>
            <a:solidFill>
              <a:srgbClr val="12D7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3" name="Google Shape;463;p22"/>
          <p:cNvSpPr txBox="1"/>
          <p:nvPr>
            <p:ph type="ctrTitle"/>
          </p:nvPr>
        </p:nvSpPr>
        <p:spPr>
          <a:xfrm>
            <a:off x="1887750" y="611725"/>
            <a:ext cx="5368500" cy="8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464" name="Google Shape;464;p22"/>
          <p:cNvSpPr txBox="1"/>
          <p:nvPr>
            <p:ph idx="1" type="subTitle"/>
          </p:nvPr>
        </p:nvSpPr>
        <p:spPr>
          <a:xfrm>
            <a:off x="3044675" y="2305050"/>
            <a:ext cx="3054900" cy="10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5" name="Google Shape;465;p22"/>
          <p:cNvSpPr txBox="1"/>
          <p:nvPr/>
        </p:nvSpPr>
        <p:spPr>
          <a:xfrm>
            <a:off x="2228550" y="4151400"/>
            <a:ext cx="46869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CREDITS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: This presentation template was created by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including icons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s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infographics &amp; images by </a:t>
            </a:r>
            <a:r>
              <a:rPr b="1" lang="es" sz="1200">
                <a:solidFill>
                  <a:schemeClr val="accent1"/>
                </a:solidFill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s" sz="120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120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" name="Google Shape;467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68" name="Google Shape;468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3" name="Google Shape;473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74" name="Google Shape;474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9" name="Google Shape;479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80" name="Google Shape;480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3"/>
          <p:cNvGrpSpPr/>
          <p:nvPr/>
        </p:nvGrpSpPr>
        <p:grpSpPr>
          <a:xfrm flipH="1" rot="10800000">
            <a:off x="0" y="846"/>
            <a:ext cx="1022509" cy="572747"/>
            <a:chOff x="-77" y="3784091"/>
            <a:chExt cx="2423582" cy="1357541"/>
          </a:xfrm>
        </p:grpSpPr>
        <p:sp>
          <p:nvSpPr>
            <p:cNvPr id="486" name="Google Shape;486;p23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3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"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24"/>
          <p:cNvGrpSpPr/>
          <p:nvPr/>
        </p:nvGrpSpPr>
        <p:grpSpPr>
          <a:xfrm flipH="1" rot="5400000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93" name="Google Shape;493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8" name="Google Shape;498;p24"/>
          <p:cNvGrpSpPr/>
          <p:nvPr/>
        </p:nvGrpSpPr>
        <p:grpSpPr>
          <a:xfrm flipH="1" rot="-5400000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99" name="Google Shape;499;p2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720000" y="1104850"/>
            <a:ext cx="7890600" cy="31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Char char="■"/>
              <a:defRPr sz="1200"/>
            </a:lvl9pPr>
          </a:lstStyle>
          <a:p/>
        </p:txBody>
      </p:sp>
      <p:grpSp>
        <p:nvGrpSpPr>
          <p:cNvPr id="24" name="Google Shape;24;p4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5" name="Google Shape;25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4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31" name="Google Shape;31;p4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5162060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162065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1836640" y="2821334"/>
            <a:ext cx="2145300" cy="10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3" type="title"/>
          </p:nvPr>
        </p:nvSpPr>
        <p:spPr>
          <a:xfrm>
            <a:off x="1836635" y="2286734"/>
            <a:ext cx="2145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4"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" name="Google Shape;42;p5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" name="Google Shape;43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49" name="Google Shape;49;p5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" name="Google Shape;54;p5"/>
          <p:cNvGrpSpPr/>
          <p:nvPr/>
        </p:nvGrpSpPr>
        <p:grpSpPr>
          <a:xfrm>
            <a:off x="4524300" y="1242225"/>
            <a:ext cx="95400" cy="3116250"/>
            <a:chOff x="4524300" y="1013625"/>
            <a:chExt cx="95400" cy="3116250"/>
          </a:xfrm>
        </p:grpSpPr>
        <p:sp>
          <p:nvSpPr>
            <p:cNvPr id="55" name="Google Shape;55;p5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63" name="Google Shape;63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64" name="Google Shape;64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" name="Google Shape;69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70" name="Google Shape;70;p6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 txBox="1"/>
          <p:nvPr>
            <p:ph type="title"/>
          </p:nvPr>
        </p:nvSpPr>
        <p:spPr>
          <a:xfrm>
            <a:off x="4939700" y="1288261"/>
            <a:ext cx="1905300" cy="97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7"/>
          <p:cNvSpPr txBox="1"/>
          <p:nvPr>
            <p:ph idx="1" type="body"/>
          </p:nvPr>
        </p:nvSpPr>
        <p:spPr>
          <a:xfrm>
            <a:off x="4939700" y="2182538"/>
            <a:ext cx="1905300" cy="18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78" name="Google Shape;78;p7"/>
          <p:cNvGrpSpPr/>
          <p:nvPr/>
        </p:nvGrpSpPr>
        <p:grpSpPr>
          <a:xfrm>
            <a:off x="4524300" y="1013625"/>
            <a:ext cx="95400" cy="3116250"/>
            <a:chOff x="4524300" y="1013625"/>
            <a:chExt cx="95400" cy="3116250"/>
          </a:xfrm>
        </p:grpSpPr>
        <p:sp>
          <p:nvSpPr>
            <p:cNvPr id="79" name="Google Shape;79;p7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7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7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7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7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7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8"/>
          <p:cNvSpPr txBox="1"/>
          <p:nvPr>
            <p:ph type="title"/>
          </p:nvPr>
        </p:nvSpPr>
        <p:spPr>
          <a:xfrm>
            <a:off x="2235000" y="1340850"/>
            <a:ext cx="4674000" cy="246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86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7" name="Google Shape;87;p8"/>
          <p:cNvGrpSpPr/>
          <p:nvPr/>
        </p:nvGrpSpPr>
        <p:grpSpPr>
          <a:xfrm>
            <a:off x="-77" y="3784091"/>
            <a:ext cx="2423582" cy="1357541"/>
            <a:chOff x="-77" y="3784091"/>
            <a:chExt cx="2423582" cy="1357541"/>
          </a:xfrm>
        </p:grpSpPr>
        <p:sp>
          <p:nvSpPr>
            <p:cNvPr id="88" name="Google Shape;88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" name="Google Shape;93;p8"/>
          <p:cNvGrpSpPr/>
          <p:nvPr/>
        </p:nvGrpSpPr>
        <p:grpSpPr>
          <a:xfrm rot="10800000">
            <a:off x="6720423" y="-9"/>
            <a:ext cx="2423582" cy="1357541"/>
            <a:chOff x="-77" y="3784091"/>
            <a:chExt cx="2423582" cy="1357541"/>
          </a:xfrm>
        </p:grpSpPr>
        <p:sp>
          <p:nvSpPr>
            <p:cNvPr id="94" name="Google Shape;94;p8"/>
            <p:cNvSpPr/>
            <p:nvPr/>
          </p:nvSpPr>
          <p:spPr>
            <a:xfrm>
              <a:off x="-77" y="4201246"/>
              <a:ext cx="1609391" cy="940370"/>
            </a:xfrm>
            <a:custGeom>
              <a:rect b="b" l="l" r="r" t="t"/>
              <a:pathLst>
                <a:path extrusionOk="0" h="19530" w="33428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8"/>
            <p:cNvSpPr/>
            <p:nvPr/>
          </p:nvSpPr>
          <p:spPr>
            <a:xfrm>
              <a:off x="313483" y="3784091"/>
              <a:ext cx="1410360" cy="1357541"/>
            </a:xfrm>
            <a:custGeom>
              <a:rect b="b" l="l" r="r" t="t"/>
              <a:pathLst>
                <a:path extrusionOk="0" h="28194" w="29294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8"/>
            <p:cNvSpPr/>
            <p:nvPr/>
          </p:nvSpPr>
          <p:spPr>
            <a:xfrm>
              <a:off x="626560" y="3887658"/>
              <a:ext cx="1253840" cy="1253970"/>
            </a:xfrm>
            <a:custGeom>
              <a:rect b="b" l="l" r="r" t="t"/>
              <a:pathLst>
                <a:path extrusionOk="0" h="26043" w="26043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8"/>
            <p:cNvSpPr/>
            <p:nvPr/>
          </p:nvSpPr>
          <p:spPr>
            <a:xfrm>
              <a:off x="940119" y="4201246"/>
              <a:ext cx="1410360" cy="940370"/>
            </a:xfrm>
            <a:custGeom>
              <a:rect b="b" l="l" r="r" t="t"/>
              <a:pathLst>
                <a:path extrusionOk="0" h="19530" w="29294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8"/>
            <p:cNvSpPr/>
            <p:nvPr/>
          </p:nvSpPr>
          <p:spPr>
            <a:xfrm>
              <a:off x="1253678" y="4514786"/>
              <a:ext cx="1169827" cy="626817"/>
            </a:xfrm>
            <a:custGeom>
              <a:rect b="b" l="l" r="r" t="t"/>
              <a:pathLst>
                <a:path extrusionOk="0" h="13018" w="24298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9"/>
          <p:cNvSpPr txBox="1"/>
          <p:nvPr>
            <p:ph type="title"/>
          </p:nvPr>
        </p:nvSpPr>
        <p:spPr>
          <a:xfrm>
            <a:off x="1052800" y="1689450"/>
            <a:ext cx="2617200" cy="8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1" name="Google Shape;101;p9"/>
          <p:cNvSpPr txBox="1"/>
          <p:nvPr>
            <p:ph idx="1" type="subTitle"/>
          </p:nvPr>
        </p:nvSpPr>
        <p:spPr>
          <a:xfrm>
            <a:off x="1638300" y="2658650"/>
            <a:ext cx="2031600" cy="66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2" name="Google Shape;102;p9"/>
          <p:cNvSpPr txBox="1"/>
          <p:nvPr>
            <p:ph idx="2" type="body"/>
          </p:nvPr>
        </p:nvSpPr>
        <p:spPr>
          <a:xfrm>
            <a:off x="4001475" y="1440000"/>
            <a:ext cx="4422600" cy="22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3" name="Google Shape;103;p9"/>
          <p:cNvGrpSpPr/>
          <p:nvPr/>
        </p:nvGrpSpPr>
        <p:grpSpPr>
          <a:xfrm>
            <a:off x="720000" y="1013625"/>
            <a:ext cx="95400" cy="3116250"/>
            <a:chOff x="4524300" y="1013625"/>
            <a:chExt cx="95400" cy="3116250"/>
          </a:xfrm>
        </p:grpSpPr>
        <p:sp>
          <p:nvSpPr>
            <p:cNvPr id="104" name="Google Shape;104;p9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"/>
          <p:cNvSpPr txBox="1"/>
          <p:nvPr>
            <p:ph type="title"/>
          </p:nvPr>
        </p:nvSpPr>
        <p:spPr>
          <a:xfrm>
            <a:off x="1552575" y="531500"/>
            <a:ext cx="4714800" cy="15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6.png"/><Relationship Id="rId5" Type="http://schemas.openxmlformats.org/officeDocument/2006/relationships/image" Target="../media/image8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0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25"/>
          <p:cNvSpPr txBox="1"/>
          <p:nvPr>
            <p:ph type="ctrTitle"/>
          </p:nvPr>
        </p:nvSpPr>
        <p:spPr>
          <a:xfrm>
            <a:off x="353975" y="476775"/>
            <a:ext cx="8496600" cy="248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Práctica</a:t>
            </a:r>
            <a:r>
              <a:rPr lang="es"/>
              <a:t> 3: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Aplicación Cronos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1</a:t>
            </a:r>
            <a:endParaRPr/>
          </a:p>
        </p:txBody>
      </p:sp>
      <p:sp>
        <p:nvSpPr>
          <p:cNvPr id="509" name="Google Shape;509;p25"/>
          <p:cNvSpPr txBox="1"/>
          <p:nvPr>
            <p:ph idx="1" type="subTitle"/>
          </p:nvPr>
        </p:nvSpPr>
        <p:spPr>
          <a:xfrm>
            <a:off x="2664125" y="3410400"/>
            <a:ext cx="38763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Antón Maestre Gómez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Daniel Linfon Ye Liu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0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4" name="Google Shape;51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125" y="723100"/>
            <a:ext cx="4956051" cy="395085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5" name="Google Shape;515;p26"/>
          <p:cNvSpPr txBox="1"/>
          <p:nvPr/>
        </p:nvSpPr>
        <p:spPr>
          <a:xfrm>
            <a:off x="635725" y="1018575"/>
            <a:ext cx="250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CRONOGRAMA</a:t>
            </a:r>
            <a:endParaRPr sz="3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16" name="Google Shape;516;p26"/>
          <p:cNvSpPr txBox="1"/>
          <p:nvPr/>
        </p:nvSpPr>
        <p:spPr>
          <a:xfrm>
            <a:off x="3792600" y="267300"/>
            <a:ext cx="4930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    AND .3, .5           BC [(.1++) 10]                   ST .3, 15                  CLC </a:t>
            </a:r>
            <a:endParaRPr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27"/>
          <p:cNvSpPr txBox="1"/>
          <p:nvPr>
            <p:ph type="title"/>
          </p:nvPr>
        </p:nvSpPr>
        <p:spPr>
          <a:xfrm>
            <a:off x="720000" y="3194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Instrucciones</a:t>
            </a:r>
            <a:endParaRPr/>
          </a:p>
        </p:txBody>
      </p:sp>
      <p:sp>
        <p:nvSpPr>
          <p:cNvPr id="522" name="Google Shape;522;p27"/>
          <p:cNvSpPr txBox="1"/>
          <p:nvPr>
            <p:ph idx="1" type="body"/>
          </p:nvPr>
        </p:nvSpPr>
        <p:spPr>
          <a:xfrm>
            <a:off x="720000" y="892100"/>
            <a:ext cx="7890600" cy="37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1. </a:t>
            </a:r>
            <a:r>
              <a:rPr b="1" lang="es">
                <a:solidFill>
                  <a:schemeClr val="lt1"/>
                </a:solidFill>
              </a:rPr>
              <a:t>AND .</a:t>
            </a:r>
            <a:r>
              <a:rPr b="1" lang="es"/>
              <a:t>3 .5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 una operación aritmética lógica.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Almacena en el registro 3 el resultado del producto lógico del registro 3 y el registro 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 de direccionamiento: Directo absoluto a registro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2. BC [(.1++) 10]  Con el bit de acarreo activo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Instrucción de control de flujo.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Produce una bifurcación a la dirección de memoria indicada en el operando si el bit de acarreo está activo.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 de direccionamiento: Indirecto a registro índice con auto postincremento.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3. ST .3 15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Instrucción de transferencia de datos.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Carga el contenido del registro 3 en la posición de memoria 15.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 de direccionamiento: Directo absoluto a memoria.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</a:rPr>
              <a:t>4. CLC</a:t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Operación de control de flags.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Coloca a cero el bit de acarreo.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Modo de direccionamiento: </a:t>
            </a:r>
            <a:r>
              <a:rPr lang="es"/>
              <a:t>Implícito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 txBox="1"/>
          <p:nvPr>
            <p:ph type="title"/>
          </p:nvPr>
        </p:nvSpPr>
        <p:spPr>
          <a:xfrm>
            <a:off x="720000" y="4099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AND .3, .5 </a:t>
            </a:r>
            <a:endParaRPr/>
          </a:p>
        </p:txBody>
      </p:sp>
      <p:pic>
        <p:nvPicPr>
          <p:cNvPr id="528" name="Google Shape;5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00" y="1081900"/>
            <a:ext cx="3437950" cy="82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9" name="Google Shape;52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125" y="815175"/>
            <a:ext cx="2011762" cy="40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950" y="815175"/>
            <a:ext cx="1469550" cy="4023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1" name="Google Shape;53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708575" y="815175"/>
            <a:ext cx="1214990" cy="4023525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28"/>
          <p:cNvSpPr/>
          <p:nvPr/>
        </p:nvSpPr>
        <p:spPr>
          <a:xfrm>
            <a:off x="7127725" y="3290875"/>
            <a:ext cx="975300" cy="420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9"/>
          <p:cNvSpPr txBox="1"/>
          <p:nvPr>
            <p:ph type="title"/>
          </p:nvPr>
        </p:nvSpPr>
        <p:spPr>
          <a:xfrm>
            <a:off x="720000" y="3232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BC [(.1++) 10] ; Con el biestable de acarreo activado</a:t>
            </a:r>
            <a:endParaRPr/>
          </a:p>
        </p:txBody>
      </p:sp>
      <p:pic>
        <p:nvPicPr>
          <p:cNvPr id="538" name="Google Shape;53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950" y="1657650"/>
            <a:ext cx="2917800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0200" y="1041163"/>
            <a:ext cx="2425400" cy="374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50050" y="1041175"/>
            <a:ext cx="1629400" cy="37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0"/>
          <p:cNvSpPr txBox="1"/>
          <p:nvPr>
            <p:ph type="title"/>
          </p:nvPr>
        </p:nvSpPr>
        <p:spPr>
          <a:xfrm>
            <a:off x="720000" y="3774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 .3, 15</a:t>
            </a:r>
            <a:endParaRPr/>
          </a:p>
        </p:txBody>
      </p:sp>
      <p:pic>
        <p:nvPicPr>
          <p:cNvPr id="546" name="Google Shape;54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648250"/>
            <a:ext cx="3055275" cy="70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7" name="Google Shape;54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9962" y="950150"/>
            <a:ext cx="2847095" cy="38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8" name="Google Shape;54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51745" y="950150"/>
            <a:ext cx="1804491" cy="38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1"/>
          <p:cNvSpPr txBox="1"/>
          <p:nvPr>
            <p:ph type="title"/>
          </p:nvPr>
        </p:nvSpPr>
        <p:spPr>
          <a:xfrm>
            <a:off x="720000" y="41230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CLC</a:t>
            </a:r>
            <a:endParaRPr/>
          </a:p>
        </p:txBody>
      </p:sp>
      <p:pic>
        <p:nvPicPr>
          <p:cNvPr id="554" name="Google Shape;5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555400"/>
            <a:ext cx="3108025" cy="7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6575" y="759200"/>
            <a:ext cx="1772875" cy="407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98000" y="759200"/>
            <a:ext cx="1498125" cy="407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"/>
          <p:cNvSpPr txBox="1"/>
          <p:nvPr>
            <p:ph type="title"/>
          </p:nvPr>
        </p:nvSpPr>
        <p:spPr>
          <a:xfrm>
            <a:off x="1903200" y="813113"/>
            <a:ext cx="53376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FIN</a:t>
            </a:r>
            <a:endParaRPr/>
          </a:p>
        </p:txBody>
      </p:sp>
      <p:pic>
        <p:nvPicPr>
          <p:cNvPr id="562" name="Google Shape;56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875" y="2014980"/>
            <a:ext cx="3492250" cy="26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