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Work Sans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  <p:embeddedFont>
      <p:font typeface="Work Sans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51HPzVi0/44gn2SgXrvXejA8g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WorkSansMedium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Medium-italic.fntdata"/><Relationship Id="rId25" Type="http://schemas.openxmlformats.org/officeDocument/2006/relationships/font" Target="fonts/WorkSa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WorkSa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7.xml"/><Relationship Id="rId33" Type="http://schemas.openxmlformats.org/officeDocument/2006/relationships/font" Target="fonts/WorkSansLight-bold.fntdata"/><Relationship Id="rId10" Type="http://schemas.openxmlformats.org/officeDocument/2006/relationships/slide" Target="slides/slide6.xml"/><Relationship Id="rId32" Type="http://schemas.openxmlformats.org/officeDocument/2006/relationships/font" Target="fonts/WorkSansLight-regular.fntdata"/><Relationship Id="rId13" Type="http://schemas.openxmlformats.org/officeDocument/2006/relationships/slide" Target="slides/slide9.xml"/><Relationship Id="rId35" Type="http://schemas.openxmlformats.org/officeDocument/2006/relationships/font" Target="fonts/WorkSans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WorkSans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9f74a6ca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f9f74a6ca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fb942b9c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dfb942b9c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6446809d8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26446809d8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fcacbc40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dfcacbc40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9f74a6ca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f9f74a6ca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9f74a6ca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f9f74a6ca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6" y="2551825"/>
            <a:ext cx="9609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Presentación Proyecto</a:t>
            </a:r>
            <a:b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SI</a:t>
            </a:r>
            <a: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5780821" y="5112262"/>
            <a:ext cx="771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GAES NRO.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9f74a6ca8_0_1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1f9f74a6ca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575"/>
            <a:ext cx="11762101" cy="50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454"/>
            <a:ext cx="11887201" cy="5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Paquetes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3" y="1516450"/>
            <a:ext cx="10883226" cy="51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Arquitectura en Capas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162" y="2391214"/>
            <a:ext cx="9207440" cy="330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Modelo </a:t>
            </a: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Entidad Relación (MER)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7700"/>
            <a:ext cx="12192000" cy="4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Diccionario de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2444"/>
            <a:ext cx="11887199" cy="113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57958"/>
            <a:ext cx="11887201" cy="152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fb942b9cf_2_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Diccionario de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1dfb942b9c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9581"/>
            <a:ext cx="11887201" cy="118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dfb942b9cf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69204"/>
            <a:ext cx="11887200" cy="119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6446809d8_2_5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Diccionario de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226446809d8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4581"/>
            <a:ext cx="11887200" cy="119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26446809d8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618344"/>
            <a:ext cx="11887199" cy="830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fcacbc401_0_7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Diccionario de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dfcacbc40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5581"/>
            <a:ext cx="11887201" cy="138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dfcacbc40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58623"/>
            <a:ext cx="11887200" cy="136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4168816" y="3463724"/>
            <a:ext cx="3854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Cristian German Cortes Ariza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Marlon Daniel </a:t>
            </a: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Portuguez </a:t>
            </a: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Gómez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Nicolas Steven Annear Rangel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0" i="0" lang="es-CO" sz="4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0" i="0" sz="44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79379" y="1887165"/>
            <a:ext cx="8071524" cy="307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del sistema a nivel de diseño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en capas(Tecnologías a usar)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 Relación (MER)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 de datos(Formato designado)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71686" y="1818312"/>
            <a:ext cx="9390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800">
                <a:solidFill>
                  <a:schemeClr val="dk1"/>
                </a:solidFill>
              </a:rPr>
              <a:t>El problema a resolver por el sistema de información para la Ferretería “G &amp; M” es la falta de eficiencia en la gestión de inventario, ventas y compras de la empresa. Actualmente, la empresa depende de procesos manuales para llevar un registro de sus productos, ventas y compras, lo que dificulta la toma de decisiones </a:t>
            </a:r>
            <a:r>
              <a:rPr lang="es-CO" sz="2800">
                <a:solidFill>
                  <a:schemeClr val="dk1"/>
                </a:solidFill>
              </a:rPr>
              <a:t>además</a:t>
            </a:r>
            <a:r>
              <a:rPr lang="es-CO" sz="2800">
                <a:solidFill>
                  <a:schemeClr val="dk1"/>
                </a:solidFill>
              </a:rPr>
              <a:t> puede dar lugar a pérdidas de inventario y errores.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963075" y="2672675"/>
            <a:ext cx="9501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3000">
                <a:solidFill>
                  <a:schemeClr val="dk1"/>
                </a:solidFill>
              </a:rPr>
              <a:t>Desarrollar un software para la empresa G&amp;M, que me permita gestionar las ventas, compras e inventario y de esta manera mejorar la </a:t>
            </a:r>
            <a:r>
              <a:rPr lang="es-CO" sz="3000">
                <a:solidFill>
                  <a:schemeClr val="dk1"/>
                </a:solidFill>
              </a:rPr>
              <a:t>gestión</a:t>
            </a:r>
            <a:r>
              <a:rPr lang="es-CO" sz="3000">
                <a:solidFill>
                  <a:schemeClr val="dk1"/>
                </a:solidFill>
              </a:rPr>
              <a:t> de los procesos en la empresa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843951" y="2364950"/>
            <a:ext cx="9957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O" sz="3000"/>
              <a:t>Realizar el registro de las ventas.</a:t>
            </a:r>
            <a:endParaRPr sz="30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O" sz="3000"/>
              <a:t>Controlar el manejo del inventario.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O" sz="3000"/>
              <a:t>Gestionar el seguimiento y reporte las compras a los proveedores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450"/>
            <a:ext cx="11873101" cy="511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9f74a6ca8_0_1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f9f74a6ca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575"/>
            <a:ext cx="11762101" cy="51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9f74a6ca8_0_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1f9f74a6ca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575"/>
            <a:ext cx="11891599" cy="50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Alejandro</dc:creator>
</cp:coreProperties>
</file>