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A4D5FD-5588-497D-8E07-CEFA5AF5B706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5F4AE72-0BA6-4FF3-99C3-8228D362B77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Курсовой проект на тему: </a:t>
            </a:r>
            <a:br>
              <a:rPr lang="ru-RU" dirty="0" smtClean="0"/>
            </a:br>
            <a:r>
              <a:rPr lang="ru-RU" dirty="0" smtClean="0"/>
              <a:t>«Генерация документов о высшем образовании»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3356992"/>
            <a:ext cx="6400800" cy="1752600"/>
          </a:xfrm>
        </p:spPr>
        <p:txBody>
          <a:bodyPr/>
          <a:lstStyle/>
          <a:p>
            <a:pPr algn="l"/>
            <a:r>
              <a:rPr lang="ru-RU" dirty="0" smtClean="0"/>
              <a:t>Выполнил:</a:t>
            </a:r>
          </a:p>
          <a:p>
            <a:pPr algn="l"/>
            <a:r>
              <a:rPr lang="ru-RU" dirty="0" smtClean="0"/>
              <a:t>Студент 525а группы </a:t>
            </a:r>
            <a:r>
              <a:rPr lang="ru-RU" dirty="0" err="1" smtClean="0"/>
              <a:t>Маркевич</a:t>
            </a:r>
            <a:r>
              <a:rPr lang="ru-RU" dirty="0" smtClean="0"/>
              <a:t> В.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Результирующий документ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742" y="1600200"/>
            <a:ext cx="585451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Стабильная работа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Стабильная работа программы возможна при: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Наличии файла </a:t>
            </a:r>
            <a:r>
              <a:rPr lang="en-US" dirty="0" err="1" smtClean="0"/>
              <a:t>Microsoft.Office.Interop.Word.dll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Наличии файла </a:t>
            </a:r>
            <a:r>
              <a:rPr lang="en-US" dirty="0" err="1" smtClean="0"/>
              <a:t>info.count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Наличии файла </a:t>
            </a:r>
            <a:r>
              <a:rPr lang="en-US" dirty="0" smtClean="0"/>
              <a:t>Parent.doc</a:t>
            </a:r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		В </a:t>
            </a:r>
            <a:r>
              <a:rPr lang="ru-RU" dirty="0" smtClean="0"/>
              <a:t>процессе выполнения курсового проекта </a:t>
            </a:r>
            <a:r>
              <a:rPr lang="ru-RU" dirty="0" smtClean="0"/>
              <a:t>были изучены </a:t>
            </a:r>
            <a:r>
              <a:rPr lang="ru-RU" dirty="0" smtClean="0"/>
              <a:t>основные принципы работы с библиотекой </a:t>
            </a:r>
            <a:r>
              <a:rPr lang="en-US" dirty="0" err="1" smtClean="0"/>
              <a:t>Microsoft.Office.Interop.Word</a:t>
            </a:r>
            <a:r>
              <a:rPr lang="ru-RU" dirty="0" smtClean="0"/>
              <a:t>. Была проведена работа по созданию приложения для генерации документов</a:t>
            </a:r>
            <a:r>
              <a:rPr lang="ru-RU" dirty="0" smtClean="0"/>
              <a:t>..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В </a:t>
            </a:r>
            <a:r>
              <a:rPr lang="ru-RU" dirty="0" smtClean="0"/>
              <a:t>дальнейшем возможно усовершенствование программы:</a:t>
            </a:r>
          </a:p>
          <a:p>
            <a:pPr lvl="0"/>
            <a:r>
              <a:rPr lang="ru-RU" dirty="0" smtClean="0"/>
              <a:t>Улучшение интерфейса;</a:t>
            </a:r>
          </a:p>
          <a:p>
            <a:pPr lvl="0"/>
            <a:r>
              <a:rPr lang="ru-RU" dirty="0" smtClean="0"/>
              <a:t>Расширение списка генерируемых документов.</a:t>
            </a:r>
          </a:p>
          <a:p>
            <a:r>
              <a:rPr lang="ru-RU" dirty="0" smtClean="0"/>
              <a:t>Улучшение и оптимизация алгоритма по замене данных.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Данная программа была создана для генерации документов о высшем образовании согласно закону №525 Министерства Науки и Образования Украины.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Разработка программы, которая обрабатывает вводимые данные и генерирует файл формата </a:t>
            </a:r>
            <a:r>
              <a:rPr lang="en-US" dirty="0" smtClean="0"/>
              <a:t>.doc.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1. Разработка пользовательского интерфейса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2. Создание программы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3. Сохранение файла-результата.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системной архитектуры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5430889" cy="28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052305" cy="40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56693"/>
            <a:ext cx="5197747" cy="570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 программы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491998"/>
            <a:ext cx="2103851" cy="536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программы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6527487" cy="444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файла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7279240" cy="511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55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Апекс</vt:lpstr>
      <vt:lpstr>Курсовой проект на тему:  «Генерация документов о высшем образовании»</vt:lpstr>
      <vt:lpstr>Актуальность</vt:lpstr>
      <vt:lpstr>Цели и задачи</vt:lpstr>
      <vt:lpstr>Выбор системной архитектуры</vt:lpstr>
      <vt:lpstr>Диаграмма прецедентов</vt:lpstr>
      <vt:lpstr>Диаграмма классов</vt:lpstr>
      <vt:lpstr>Общий алгоритм программы</vt:lpstr>
      <vt:lpstr>Внешний вид программы</vt:lpstr>
      <vt:lpstr>Создание файла</vt:lpstr>
      <vt:lpstr>Результирующий документ</vt:lpstr>
      <vt:lpstr>Стабильная работа программы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«Генерация документов о высшем образовании»</dc:title>
  <dc:creator>Daniel</dc:creator>
  <cp:lastModifiedBy>Daniel</cp:lastModifiedBy>
  <cp:revision>3</cp:revision>
  <dcterms:created xsi:type="dcterms:W3CDTF">2017-10-25T19:55:46Z</dcterms:created>
  <dcterms:modified xsi:type="dcterms:W3CDTF">2017-10-25T20:24:56Z</dcterms:modified>
</cp:coreProperties>
</file>