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A4D5FD-5588-497D-8E07-CEFA5AF5B706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F4AE72-0BA6-4FF3-99C3-8228D362B77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Курсовой проект на тему: </a:t>
            </a:r>
            <a:br>
              <a:rPr lang="ru-RU" dirty="0" smtClean="0"/>
            </a:br>
            <a:r>
              <a:rPr lang="ru-RU" dirty="0" smtClean="0"/>
              <a:t>«Формирование реферата пояснительной записки»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3645024"/>
            <a:ext cx="6400800" cy="1752600"/>
          </a:xfrm>
        </p:spPr>
        <p:txBody>
          <a:bodyPr/>
          <a:lstStyle/>
          <a:p>
            <a:pPr algn="l"/>
            <a:r>
              <a:rPr lang="ru-RU" dirty="0" smtClean="0"/>
              <a:t>Выполнил:</a:t>
            </a:r>
          </a:p>
          <a:p>
            <a:pPr algn="l"/>
            <a:r>
              <a:rPr lang="ru-RU" dirty="0" smtClean="0"/>
              <a:t>Студент 525а группы </a:t>
            </a:r>
            <a:r>
              <a:rPr lang="ru-RU" dirty="0" err="1" smtClean="0"/>
              <a:t>Голубов</a:t>
            </a:r>
            <a:r>
              <a:rPr lang="ru-RU" dirty="0" smtClean="0"/>
              <a:t> Р.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ru-RU" dirty="0" smtClean="0"/>
              <a:t>Сохранение файла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7056784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Результирующий документ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7161981" cy="35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Стабильная работа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Стабильная работа программы возможна при: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Наличии файла </a:t>
            </a:r>
            <a:r>
              <a:rPr lang="en-US" dirty="0" err="1" smtClean="0"/>
              <a:t>Microsoft.Office.Interop.Word.dll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Наличии </a:t>
            </a:r>
            <a:r>
              <a:rPr lang="ru-RU" dirty="0" smtClean="0"/>
              <a:t>файла </a:t>
            </a:r>
            <a:r>
              <a:rPr lang="en-US" dirty="0" smtClean="0"/>
              <a:t>parene.docx;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Правильно отредактированном документе пояснительной записки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	В процессе выполнения курсового проекта были изучены основные принципы работы с библиотекой </a:t>
            </a:r>
            <a:r>
              <a:rPr lang="en-US" dirty="0" err="1" smtClean="0"/>
              <a:t>Microsoft.Office.Interop.Word</a:t>
            </a:r>
            <a:r>
              <a:rPr lang="ru-RU" dirty="0" smtClean="0"/>
              <a:t>. Была проведена работа по созданию приложения для </a:t>
            </a:r>
            <a:r>
              <a:rPr lang="ru-RU" dirty="0" smtClean="0"/>
              <a:t>сбора информации и генерации документа.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В дальнейшем возможно усовершенствование программы:</a:t>
            </a:r>
          </a:p>
          <a:p>
            <a:pPr lvl="0"/>
            <a:r>
              <a:rPr lang="ru-RU" dirty="0" smtClean="0"/>
              <a:t>Улучшение интерфейса;</a:t>
            </a:r>
          </a:p>
          <a:p>
            <a:pPr lvl="0"/>
            <a:r>
              <a:rPr lang="ru-RU" dirty="0" smtClean="0"/>
              <a:t>Расширение списка форматов поддерживаемых документов.</a:t>
            </a:r>
          </a:p>
          <a:p>
            <a:r>
              <a:rPr lang="ru-RU" smtClean="0"/>
              <a:t>Улучшение и оптимизация алгоритма по подсчетам.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Данная программа была создана для </a:t>
            </a:r>
            <a:r>
              <a:rPr lang="ru-RU" dirty="0" smtClean="0"/>
              <a:t>генерации документа реферата на основании документа пояснительной записки к курсовому/дипломному проекту.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Цель:</a:t>
            </a:r>
          </a:p>
          <a:p>
            <a:pPr>
              <a:buNone/>
            </a:pPr>
            <a:r>
              <a:rPr lang="ru-RU" dirty="0" smtClean="0"/>
              <a:t>	Разработка программы, которая обрабатывает </a:t>
            </a:r>
            <a:r>
              <a:rPr lang="ru-RU" dirty="0" smtClean="0"/>
              <a:t>входной файл формата </a:t>
            </a:r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 </a:t>
            </a:r>
            <a:r>
              <a:rPr lang="ru-RU" dirty="0" smtClean="0"/>
              <a:t>и генерирует новый файл</a:t>
            </a:r>
            <a:r>
              <a:rPr lang="en-US" dirty="0" smtClean="0"/>
              <a:t> </a:t>
            </a:r>
            <a:r>
              <a:rPr lang="ru-RU" dirty="0" smtClean="0"/>
              <a:t>формата </a:t>
            </a:r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 </a:t>
            </a:r>
            <a:r>
              <a:rPr lang="ru-RU" dirty="0" smtClean="0"/>
              <a:t>на основании собранной информации.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pPr>
              <a:buNone/>
            </a:pPr>
            <a:r>
              <a:rPr lang="ru-RU" dirty="0" smtClean="0"/>
              <a:t>	1. Разработка пользовательского интерфейса</a:t>
            </a:r>
          </a:p>
          <a:p>
            <a:pPr>
              <a:buNone/>
            </a:pPr>
            <a:r>
              <a:rPr lang="ru-RU" dirty="0" smtClean="0"/>
              <a:t>	2. Создание программы</a:t>
            </a:r>
          </a:p>
          <a:p>
            <a:pPr>
              <a:buNone/>
            </a:pPr>
            <a:r>
              <a:rPr lang="ru-RU" dirty="0" smtClean="0"/>
              <a:t>	3. Сохранение файла-результата.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системной архитектуры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58" b="14174"/>
          <a:stretch>
            <a:fillRect/>
          </a:stretch>
        </p:blipFill>
        <p:spPr bwMode="auto">
          <a:xfrm>
            <a:off x="1835696" y="2276872"/>
            <a:ext cx="54006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444468" cy="36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54088"/>
            <a:ext cx="6241608" cy="57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ru-RU" dirty="0" smtClean="0"/>
              <a:t>Общий алгоритм программы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812225" cy="4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программы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36912"/>
            <a:ext cx="4891807" cy="317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Считывание 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011334" cy="483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</TotalTime>
  <Words>61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Курсовой проект на тему:  «Формирование реферата пояснительной записки»</vt:lpstr>
      <vt:lpstr>Актуальность</vt:lpstr>
      <vt:lpstr>Цели и задачи</vt:lpstr>
      <vt:lpstr>Выбор системной архитектуры</vt:lpstr>
      <vt:lpstr>Диаграмма прецедентов</vt:lpstr>
      <vt:lpstr>Диаграмма классов</vt:lpstr>
      <vt:lpstr>Общий алгоритм программы</vt:lpstr>
      <vt:lpstr>Внешний вид программы</vt:lpstr>
      <vt:lpstr>Считывание файла</vt:lpstr>
      <vt:lpstr>Сохранение файла</vt:lpstr>
      <vt:lpstr>Результирующий документ</vt:lpstr>
      <vt:lpstr>Стабильная работа программы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«Генерация документов о высшем образовании»</dc:title>
  <dc:creator>Daniel</dc:creator>
  <cp:lastModifiedBy>Daniel</cp:lastModifiedBy>
  <cp:revision>7</cp:revision>
  <dcterms:created xsi:type="dcterms:W3CDTF">2017-10-25T19:55:46Z</dcterms:created>
  <dcterms:modified xsi:type="dcterms:W3CDTF">2017-11-28T07:28:23Z</dcterms:modified>
</cp:coreProperties>
</file>