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9" r:id="rId8"/>
    <p:sldId id="270" r:id="rId9"/>
    <p:sldId id="271" r:id="rId10"/>
    <p:sldId id="272" r:id="rId11"/>
    <p:sldId id="276" r:id="rId12"/>
    <p:sldId id="275" r:id="rId13"/>
    <p:sldId id="277" r:id="rId14"/>
    <p:sldId id="274" r:id="rId15"/>
    <p:sldId id="278" r:id="rId16"/>
    <p:sldId id="282" r:id="rId17"/>
    <p:sldId id="279" r:id="rId18"/>
    <p:sldId id="280" r:id="rId19"/>
    <p:sldId id="281" r:id="rId20"/>
    <p:sldId id="285" r:id="rId21"/>
    <p:sldId id="283" r:id="rId22"/>
    <p:sldId id="286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00D76C"/>
    <a:srgbClr val="FF0000"/>
    <a:srgbClr val="FFFF00"/>
    <a:srgbClr val="8B2BE5"/>
    <a:srgbClr val="1E90FF"/>
    <a:srgbClr val="154DFF"/>
    <a:srgbClr val="69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nadaesgratis.es/anxo-sanchez/ni-el-pico-ni-el-final-de-una-epidemia-se-pueden-predecir-con-precis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cbs.gob.es/ciudadanos/prestaciones/centrosServiciosSNS/hospitales/home.htm" TargetMode="External"/><Relationship Id="rId2" Type="http://schemas.openxmlformats.org/officeDocument/2006/relationships/hyperlink" Target="https://www.ine.es/en/prensa/ech_2017_en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cbs.gob.es/ciudadanos/prestaciones/centrosServiciosSNS/hospitales/home.htm" TargetMode="External"/><Relationship Id="rId2" Type="http://schemas.openxmlformats.org/officeDocument/2006/relationships/hyperlink" Target="https://www.ine.es/en/prensa/ech_2017_en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cbs.gob.es/ciudadanos/prestaciones/centrosServiciosSNS/hospitales/home.htm" TargetMode="External"/><Relationship Id="rId2" Type="http://schemas.openxmlformats.org/officeDocument/2006/relationships/hyperlink" Target="https://www.ine.es/en/prensa/ech_2017_e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cbs.gob.es/ciudadanos/prestaciones/centrosServiciosSNS/hospitales/home.htm" TargetMode="External"/><Relationship Id="rId2" Type="http://schemas.openxmlformats.org/officeDocument/2006/relationships/hyperlink" Target="https://www.ine.es/en/prensa/ech_2017_e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cbs.gob.es/ciudadanos/prestaciones/centrosServiciosSNS/hospitales/home.htm" TargetMode="External"/><Relationship Id="rId2" Type="http://schemas.openxmlformats.org/officeDocument/2006/relationships/hyperlink" Target="https://www.ine.es/en/prensa/ech_2017_e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84CB-7BB3-4E82-906F-3A906CB2B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99597"/>
            <a:ext cx="10572000" cy="2971051"/>
          </a:xfrm>
        </p:spPr>
        <p:txBody>
          <a:bodyPr/>
          <a:lstStyle/>
          <a:p>
            <a:r>
              <a:rPr lang="en-US" sz="8000" dirty="0"/>
              <a:t>Modeling of a contagious disease</a:t>
            </a:r>
            <a:endParaRPr lang="es-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15AF83-755F-49B6-B76B-48AE9A2B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61927"/>
            <a:ext cx="10572000" cy="1492019"/>
          </a:xfrm>
        </p:spPr>
        <p:txBody>
          <a:bodyPr>
            <a:normAutofit/>
          </a:bodyPr>
          <a:lstStyle/>
          <a:p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Astrophysics</a:t>
            </a:r>
            <a:endParaRPr lang="es-ES" dirty="0"/>
          </a:p>
          <a:p>
            <a:r>
              <a:rPr lang="es-ES" dirty="0"/>
              <a:t>Master in </a:t>
            </a:r>
            <a:r>
              <a:rPr lang="es-ES" dirty="0" err="1"/>
              <a:t>Theoretical</a:t>
            </a:r>
            <a:r>
              <a:rPr lang="es-ES" dirty="0"/>
              <a:t> </a:t>
            </a:r>
            <a:r>
              <a:rPr lang="es-ES" dirty="0" err="1"/>
              <a:t>Physics</a:t>
            </a:r>
            <a:endParaRPr lang="es-ES" dirty="0"/>
          </a:p>
          <a:p>
            <a:r>
              <a:rPr lang="es-ES" dirty="0"/>
              <a:t>Daniel López Cano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95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F786F8-3460-4A16-9DA0-283DCED3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05525"/>
              </p:ext>
            </p:extLst>
          </p:nvPr>
        </p:nvGraphicFramePr>
        <p:xfrm>
          <a:off x="404253" y="2229553"/>
          <a:ext cx="11315304" cy="409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72">
                  <a:extLst>
                    <a:ext uri="{9D8B030D-6E8A-4147-A177-3AD203B41FA5}">
                      <a16:colId xmlns:a16="http://schemas.microsoft.com/office/drawing/2014/main" val="4063966340"/>
                    </a:ext>
                  </a:extLst>
                </a:gridCol>
                <a:gridCol w="1616472">
                  <a:extLst>
                    <a:ext uri="{9D8B030D-6E8A-4147-A177-3AD203B41FA5}">
                      <a16:colId xmlns:a16="http://schemas.microsoft.com/office/drawing/2014/main" val="3274349642"/>
                    </a:ext>
                  </a:extLst>
                </a:gridCol>
                <a:gridCol w="1616472">
                  <a:extLst>
                    <a:ext uri="{9D8B030D-6E8A-4147-A177-3AD203B41FA5}">
                      <a16:colId xmlns:a16="http://schemas.microsoft.com/office/drawing/2014/main" val="2101003926"/>
                    </a:ext>
                  </a:extLst>
                </a:gridCol>
                <a:gridCol w="1616472">
                  <a:extLst>
                    <a:ext uri="{9D8B030D-6E8A-4147-A177-3AD203B41FA5}">
                      <a16:colId xmlns:a16="http://schemas.microsoft.com/office/drawing/2014/main" val="1809447504"/>
                    </a:ext>
                  </a:extLst>
                </a:gridCol>
                <a:gridCol w="1616472">
                  <a:extLst>
                    <a:ext uri="{9D8B030D-6E8A-4147-A177-3AD203B41FA5}">
                      <a16:colId xmlns:a16="http://schemas.microsoft.com/office/drawing/2014/main" val="3113301394"/>
                    </a:ext>
                  </a:extLst>
                </a:gridCol>
                <a:gridCol w="1616472">
                  <a:extLst>
                    <a:ext uri="{9D8B030D-6E8A-4147-A177-3AD203B41FA5}">
                      <a16:colId xmlns:a16="http://schemas.microsoft.com/office/drawing/2014/main" val="2518710913"/>
                    </a:ext>
                  </a:extLst>
                </a:gridCol>
                <a:gridCol w="1616472">
                  <a:extLst>
                    <a:ext uri="{9D8B030D-6E8A-4147-A177-3AD203B41FA5}">
                      <a16:colId xmlns:a16="http://schemas.microsoft.com/office/drawing/2014/main" val="833572159"/>
                    </a:ext>
                  </a:extLst>
                </a:gridCol>
              </a:tblGrid>
              <a:tr h="559367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P → go[alert][state].place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669306"/>
                  </a:ext>
                </a:extLst>
              </a:tr>
              <a:tr h="589903">
                <a:tc rowSpan="3"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NO ALERT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68397"/>
                  </a:ext>
                </a:extLst>
              </a:tr>
              <a:tr h="589903">
                <a:tc vMerge="1">
                  <a:txBody>
                    <a:bodyPr/>
                    <a:lstStyle/>
                    <a:p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877285"/>
                  </a:ext>
                </a:extLst>
              </a:tr>
              <a:tr h="589903">
                <a:tc vMerge="1">
                  <a:txBody>
                    <a:bodyPr/>
                    <a:lstStyle/>
                    <a:p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824294"/>
                  </a:ext>
                </a:extLst>
              </a:tr>
              <a:tr h="58990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ALERT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15798"/>
                  </a:ext>
                </a:extLst>
              </a:tr>
              <a:tr h="589903">
                <a:tc vMerge="1">
                  <a:txBody>
                    <a:bodyPr/>
                    <a:lstStyle/>
                    <a:p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795326"/>
                  </a:ext>
                </a:extLst>
              </a:tr>
              <a:tr h="589903">
                <a:tc vMerge="1">
                  <a:txBody>
                    <a:bodyPr/>
                    <a:lstStyle/>
                    <a:p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51079"/>
                  </a:ext>
                </a:extLst>
              </a:tr>
            </a:tbl>
          </a:graphicData>
        </a:graphic>
      </p:graphicFrame>
      <p:grpSp>
        <p:nvGrpSpPr>
          <p:cNvPr id="141" name="Grupo 140">
            <a:extLst>
              <a:ext uri="{FF2B5EF4-FFF2-40B4-BE49-F238E27FC236}">
                <a16:creationId xmlns:a16="http://schemas.microsoft.com/office/drawing/2014/main" id="{EC6D9950-C9D8-4366-9FEC-1A116068D738}"/>
              </a:ext>
            </a:extLst>
          </p:cNvPr>
          <p:cNvGrpSpPr/>
          <p:nvPr/>
        </p:nvGrpSpPr>
        <p:grpSpPr>
          <a:xfrm>
            <a:off x="2654595" y="2895047"/>
            <a:ext cx="378166" cy="401459"/>
            <a:chOff x="3109817" y="2499387"/>
            <a:chExt cx="725214" cy="775664"/>
          </a:xfrm>
        </p:grpSpPr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7FCDF333-209A-41A7-8000-EA4D58C1AC51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B71E4C13-924F-40DB-815E-4E0C536C6689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4" name="Triángulo isósceles 143">
              <a:extLst>
                <a:ext uri="{FF2B5EF4-FFF2-40B4-BE49-F238E27FC236}">
                  <a16:creationId xmlns:a16="http://schemas.microsoft.com/office/drawing/2014/main" id="{E9235DCA-7E76-4BF6-AC14-48055C467F79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F1E61C66-C5E0-438F-8306-FEC242E3865A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7496CEB-95EC-4AAA-8DC1-36FEDACEF3C6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A0786E4D-4AE5-4359-A25F-87061A6CFF9C}"/>
              </a:ext>
            </a:extLst>
          </p:cNvPr>
          <p:cNvGrpSpPr/>
          <p:nvPr/>
        </p:nvGrpSpPr>
        <p:grpSpPr>
          <a:xfrm>
            <a:off x="2728848" y="3444451"/>
            <a:ext cx="198684" cy="441694"/>
            <a:chOff x="5272679" y="2828025"/>
            <a:chExt cx="1646640" cy="3660643"/>
          </a:xfrm>
        </p:grpSpPr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77FA45F3-A193-432B-BADB-F8A4E51C87A2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2298CB36-4DFF-4115-91C9-D4135B3F572C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1B0CE6D8-6A19-4489-BEBC-19AB4C0CFB34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25AD0489-D0AD-49C8-9087-0EA11E45CAF5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754CC2C1-9758-4AB1-8296-ABD6BFE69C9B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401BC79F-630C-4452-9488-849860579AB0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Rectángulo 160">
              <a:extLst>
                <a:ext uri="{FF2B5EF4-FFF2-40B4-BE49-F238E27FC236}">
                  <a16:creationId xmlns:a16="http://schemas.microsoft.com/office/drawing/2014/main" id="{F72DB228-2A68-43AF-9C4F-464969E999CB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913C286E-258B-4769-9C1C-C99E70FC8142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3" name="Rectángulo 162">
              <a:extLst>
                <a:ext uri="{FF2B5EF4-FFF2-40B4-BE49-F238E27FC236}">
                  <a16:creationId xmlns:a16="http://schemas.microsoft.com/office/drawing/2014/main" id="{CF5F0432-630C-4DF7-8E2A-1F8B967F63BE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81879DD7-7A11-4B36-B937-46C050C90A2A}"/>
              </a:ext>
            </a:extLst>
          </p:cNvPr>
          <p:cNvGrpSpPr/>
          <p:nvPr/>
        </p:nvGrpSpPr>
        <p:grpSpPr>
          <a:xfrm>
            <a:off x="2496679" y="4020711"/>
            <a:ext cx="754057" cy="484615"/>
            <a:chOff x="5376606" y="2882075"/>
            <a:chExt cx="2825759" cy="1816049"/>
          </a:xfrm>
        </p:grpSpPr>
        <p:sp>
          <p:nvSpPr>
            <p:cNvPr id="165" name="Rectángulo 164">
              <a:extLst>
                <a:ext uri="{FF2B5EF4-FFF2-40B4-BE49-F238E27FC236}">
                  <a16:creationId xmlns:a16="http://schemas.microsoft.com/office/drawing/2014/main" id="{2D642F61-96C3-441D-986D-3BDD150CDD69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6" name="Rectángulo 165">
              <a:extLst>
                <a:ext uri="{FF2B5EF4-FFF2-40B4-BE49-F238E27FC236}">
                  <a16:creationId xmlns:a16="http://schemas.microsoft.com/office/drawing/2014/main" id="{748F684A-053B-4CBD-8148-1F4C1A019BE0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4C4D00EA-2F21-46B3-AD2C-9BB4A38CF1D3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8" name="Rectángulo 167">
              <a:extLst>
                <a:ext uri="{FF2B5EF4-FFF2-40B4-BE49-F238E27FC236}">
                  <a16:creationId xmlns:a16="http://schemas.microsoft.com/office/drawing/2014/main" id="{9010A2A7-DC39-4F63-9F64-0191A621CB5A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9" name="Rectángulo 168">
              <a:extLst>
                <a:ext uri="{FF2B5EF4-FFF2-40B4-BE49-F238E27FC236}">
                  <a16:creationId xmlns:a16="http://schemas.microsoft.com/office/drawing/2014/main" id="{6F671C97-5764-4910-8209-88B03BF4102B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43267840-CA7B-4BE8-AD25-60DBE2F5B819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B54AF53C-6B4D-471F-8674-D384137064C9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Rectángulo 171">
              <a:extLst>
                <a:ext uri="{FF2B5EF4-FFF2-40B4-BE49-F238E27FC236}">
                  <a16:creationId xmlns:a16="http://schemas.microsoft.com/office/drawing/2014/main" id="{1EEF2EBE-6A35-4504-A30D-EA760BC95867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3" name="Rectángulo 172">
              <a:extLst>
                <a:ext uri="{FF2B5EF4-FFF2-40B4-BE49-F238E27FC236}">
                  <a16:creationId xmlns:a16="http://schemas.microsoft.com/office/drawing/2014/main" id="{2F35CC16-5D78-445C-93A7-862CACA27EDB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4" name="Rectángulo 173">
              <a:extLst>
                <a:ext uri="{FF2B5EF4-FFF2-40B4-BE49-F238E27FC236}">
                  <a16:creationId xmlns:a16="http://schemas.microsoft.com/office/drawing/2014/main" id="{2F44E629-0DC5-4CFA-9701-7DA5D2E36632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5" name="Rectángulo 174">
              <a:extLst>
                <a:ext uri="{FF2B5EF4-FFF2-40B4-BE49-F238E27FC236}">
                  <a16:creationId xmlns:a16="http://schemas.microsoft.com/office/drawing/2014/main" id="{AB16ED33-F8D1-4B43-8041-23B8C37D6075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Rectángulo 175">
              <a:extLst>
                <a:ext uri="{FF2B5EF4-FFF2-40B4-BE49-F238E27FC236}">
                  <a16:creationId xmlns:a16="http://schemas.microsoft.com/office/drawing/2014/main" id="{A7E41FE7-BE5C-4A07-AA03-D9FBA5316494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22A89616-20AA-405B-933B-C94C6162000E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8" name="Rectángulo 177">
              <a:extLst>
                <a:ext uri="{FF2B5EF4-FFF2-40B4-BE49-F238E27FC236}">
                  <a16:creationId xmlns:a16="http://schemas.microsoft.com/office/drawing/2014/main" id="{0AEC661E-9ABA-4546-AA19-13637E0710F1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Rectángulo 178">
              <a:extLst>
                <a:ext uri="{FF2B5EF4-FFF2-40B4-BE49-F238E27FC236}">
                  <a16:creationId xmlns:a16="http://schemas.microsoft.com/office/drawing/2014/main" id="{86C1A5C9-FDBF-4757-8513-0F8E0BAB22D0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0" name="Cruz 179">
              <a:extLst>
                <a:ext uri="{FF2B5EF4-FFF2-40B4-BE49-F238E27FC236}">
                  <a16:creationId xmlns:a16="http://schemas.microsoft.com/office/drawing/2014/main" id="{62846A73-FEFB-4BEE-8FF4-07E411EA2628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BB88CCE9-95FC-49F6-BC75-B90DC8808DD1}"/>
              </a:ext>
            </a:extLst>
          </p:cNvPr>
          <p:cNvGrpSpPr/>
          <p:nvPr/>
        </p:nvGrpSpPr>
        <p:grpSpPr>
          <a:xfrm>
            <a:off x="4363352" y="2300235"/>
            <a:ext cx="192758" cy="394583"/>
            <a:chOff x="3471568" y="2222287"/>
            <a:chExt cx="1220254" cy="2497909"/>
          </a:xfrm>
        </p:grpSpPr>
        <p:sp>
          <p:nvSpPr>
            <p:cNvPr id="184" name="Diagrama de flujo: retraso 183">
              <a:extLst>
                <a:ext uri="{FF2B5EF4-FFF2-40B4-BE49-F238E27FC236}">
                  <a16:creationId xmlns:a16="http://schemas.microsoft.com/office/drawing/2014/main" id="{47B22F99-CFC8-435F-AFAE-09616801235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430A89C0-970D-4302-8D4A-FE2E8A09168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3FA559FF-D14D-4872-9C80-53C3B4F08853}"/>
              </a:ext>
            </a:extLst>
          </p:cNvPr>
          <p:cNvGrpSpPr/>
          <p:nvPr/>
        </p:nvGrpSpPr>
        <p:grpSpPr>
          <a:xfrm>
            <a:off x="6023077" y="2300235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187" name="Diagrama de flujo: retraso 186">
              <a:extLst>
                <a:ext uri="{FF2B5EF4-FFF2-40B4-BE49-F238E27FC236}">
                  <a16:creationId xmlns:a16="http://schemas.microsoft.com/office/drawing/2014/main" id="{F8DD8B12-0EE7-46E1-ACF5-02D77FD1FD1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C8A92AC4-5709-465F-ADC1-D25B7C1C7D85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A2F84B0B-0D55-41B0-9FB8-6A4D592788F6}"/>
              </a:ext>
            </a:extLst>
          </p:cNvPr>
          <p:cNvGrpSpPr/>
          <p:nvPr/>
        </p:nvGrpSpPr>
        <p:grpSpPr>
          <a:xfrm>
            <a:off x="7652377" y="2300235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190" name="Diagrama de flujo: retraso 189">
              <a:extLst>
                <a:ext uri="{FF2B5EF4-FFF2-40B4-BE49-F238E27FC236}">
                  <a16:creationId xmlns:a16="http://schemas.microsoft.com/office/drawing/2014/main" id="{E1F1DD94-075C-44E6-BB51-0B48A545EBC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7B7E02D8-88AF-4693-A910-C59DD1E7F90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44D1B4E3-66A6-4B90-AACC-9F05D5AC9F96}"/>
              </a:ext>
            </a:extLst>
          </p:cNvPr>
          <p:cNvGrpSpPr/>
          <p:nvPr/>
        </p:nvGrpSpPr>
        <p:grpSpPr>
          <a:xfrm>
            <a:off x="9281676" y="2300235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207" name="Diagrama de flujo: retraso 206">
              <a:extLst>
                <a:ext uri="{FF2B5EF4-FFF2-40B4-BE49-F238E27FC236}">
                  <a16:creationId xmlns:a16="http://schemas.microsoft.com/office/drawing/2014/main" id="{229AA17C-278E-446D-AB45-2011C53C384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E4195C92-8913-4DF7-B72C-C72CF840CC55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73E4C35B-6664-47ED-958F-FAC417B12AE7}"/>
              </a:ext>
            </a:extLst>
          </p:cNvPr>
          <p:cNvGrpSpPr/>
          <p:nvPr/>
        </p:nvGrpSpPr>
        <p:grpSpPr>
          <a:xfrm>
            <a:off x="10877475" y="2300235"/>
            <a:ext cx="192758" cy="394583"/>
            <a:chOff x="3471568" y="2222287"/>
            <a:chExt cx="1220254" cy="2497909"/>
          </a:xfrm>
          <a:solidFill>
            <a:srgbClr val="FF0000"/>
          </a:solidFill>
        </p:grpSpPr>
        <p:sp>
          <p:nvSpPr>
            <p:cNvPr id="212" name="Diagrama de flujo: retraso 211">
              <a:extLst>
                <a:ext uri="{FF2B5EF4-FFF2-40B4-BE49-F238E27FC236}">
                  <a16:creationId xmlns:a16="http://schemas.microsoft.com/office/drawing/2014/main" id="{8D2D5105-A591-404E-BD53-554849EC65A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12">
              <a:extLst>
                <a:ext uri="{FF2B5EF4-FFF2-40B4-BE49-F238E27FC236}">
                  <a16:creationId xmlns:a16="http://schemas.microsoft.com/office/drawing/2014/main" id="{5EA643D5-E539-4CB6-8C8A-0093A53C8DDA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E53FD682-E734-4782-A068-A7BDE1EBA180}"/>
              </a:ext>
            </a:extLst>
          </p:cNvPr>
          <p:cNvGrpSpPr/>
          <p:nvPr/>
        </p:nvGrpSpPr>
        <p:grpSpPr>
          <a:xfrm>
            <a:off x="2654595" y="4655722"/>
            <a:ext cx="378166" cy="401459"/>
            <a:chOff x="3109817" y="2499387"/>
            <a:chExt cx="725214" cy="775664"/>
          </a:xfrm>
        </p:grpSpPr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5162CE5-2BD3-458E-BBF7-04AEA814B000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21B50BAD-BDB9-4BF5-A836-4AE571978ADF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2" name="Triángulo isósceles 221">
              <a:extLst>
                <a:ext uri="{FF2B5EF4-FFF2-40B4-BE49-F238E27FC236}">
                  <a16:creationId xmlns:a16="http://schemas.microsoft.com/office/drawing/2014/main" id="{C6DAA2D6-830E-4038-8B2B-F1AC14359581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0AE7F81C-CA6E-4CE0-B8D7-A7B0741FF7FA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EDBC54CB-C7B7-4D50-A0ED-95218B6D7659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B0CA9391-D85C-4AA1-84D6-7B6FC2C9C867}"/>
              </a:ext>
            </a:extLst>
          </p:cNvPr>
          <p:cNvGrpSpPr/>
          <p:nvPr/>
        </p:nvGrpSpPr>
        <p:grpSpPr>
          <a:xfrm>
            <a:off x="2728848" y="5205126"/>
            <a:ext cx="198684" cy="441694"/>
            <a:chOff x="5272679" y="2828025"/>
            <a:chExt cx="1646640" cy="3660643"/>
          </a:xfrm>
        </p:grpSpPr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8EA61F07-C617-4CA8-A401-4D0A76A1FB1D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2" name="Rectángulo 231">
              <a:extLst>
                <a:ext uri="{FF2B5EF4-FFF2-40B4-BE49-F238E27FC236}">
                  <a16:creationId xmlns:a16="http://schemas.microsoft.com/office/drawing/2014/main" id="{B976919B-A3C8-4F5F-8D60-8B5615755664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118DD8D0-6B9A-4A43-A48B-65DA4036BF6E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B8893D91-9513-4AE2-B1AB-DDECAAF3E892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A847DC8F-DD68-46A4-827A-EABFC2E0F91C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AF388FA-6F3D-49EA-B646-E80DA466A7B7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FE32FDA7-4ACD-4D33-9928-DAD76F02FE84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E80EF06D-499A-4619-937F-5F30287CFECA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AD5862BF-B8F4-45C5-BECA-4CA91DD42906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0" name="Grupo 239">
            <a:extLst>
              <a:ext uri="{FF2B5EF4-FFF2-40B4-BE49-F238E27FC236}">
                <a16:creationId xmlns:a16="http://schemas.microsoft.com/office/drawing/2014/main" id="{85295278-ED5E-4823-93D2-D9D9B26A121E}"/>
              </a:ext>
            </a:extLst>
          </p:cNvPr>
          <p:cNvGrpSpPr/>
          <p:nvPr/>
        </p:nvGrpSpPr>
        <p:grpSpPr>
          <a:xfrm>
            <a:off x="2496679" y="5781386"/>
            <a:ext cx="754057" cy="484615"/>
            <a:chOff x="5376606" y="2882075"/>
            <a:chExt cx="2825759" cy="1816049"/>
          </a:xfrm>
        </p:grpSpPr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510BE08E-73FC-433F-BB1A-CE0D6D47A0DB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231D9D89-3FF2-440A-8493-F1CCA596D2A2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B27C255D-4826-4C85-A08F-90AAF38E8112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E84CAF4E-B08C-4E01-BCC6-9758A2367261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5C2C2765-5AE7-40D4-ACB7-9516A0C073A1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5C41C50C-E5FA-4B83-A9C8-4039D72D1447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297006BB-23E2-49CD-A1C3-BB13376EF621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B0403F83-DD91-49FA-9A8A-2A9DC70BC8CC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C7C363A4-A1B3-49ED-B564-AB4405482D05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2A5579BB-E8F2-4550-A5F5-5AD5D82155FE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D17AA169-EAA6-4BCC-A779-DD71ED144C36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3B48BFD2-AD8B-485F-B212-07FA942DFF47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9D5E9D8C-AFA8-4E56-A80E-2E60A58F37C3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7A4BDB72-F490-4799-B0C1-DBE5AB496C3E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EB8A0EEE-A479-46BF-8FF7-B5F8134AB05E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6" name="Cruz 285">
              <a:extLst>
                <a:ext uri="{FF2B5EF4-FFF2-40B4-BE49-F238E27FC236}">
                  <a16:creationId xmlns:a16="http://schemas.microsoft.com/office/drawing/2014/main" id="{7D71A97E-A6EE-4AC1-8977-FD524949DE61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7" name="Título 1">
            <a:extLst>
              <a:ext uri="{FF2B5EF4-FFF2-40B4-BE49-F238E27FC236}">
                <a16:creationId xmlns:a16="http://schemas.microsoft.com/office/drawing/2014/main" id="{43C11330-FC72-48EA-9E81-A98F1EF1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2.1 Creating social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06330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</a:t>
            </a:r>
            <a:r>
              <a:rPr lang="es-ES" dirty="0" err="1"/>
              <a:t>Contagion</a:t>
            </a:r>
            <a:endParaRPr lang="es-ES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D33168BE-7BED-44AA-8464-DE35E3A96A59}"/>
              </a:ext>
            </a:extLst>
          </p:cNvPr>
          <p:cNvCxnSpPr>
            <a:cxnSpLocks/>
          </p:cNvCxnSpPr>
          <p:nvPr/>
        </p:nvCxnSpPr>
        <p:spPr>
          <a:xfrm>
            <a:off x="2068085" y="2939415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29CAF7E7-A9BE-415E-85DA-27B119C75A1E}"/>
              </a:ext>
            </a:extLst>
          </p:cNvPr>
          <p:cNvGrpSpPr/>
          <p:nvPr/>
        </p:nvGrpSpPr>
        <p:grpSpPr>
          <a:xfrm>
            <a:off x="1446506" y="2558123"/>
            <a:ext cx="560395" cy="594913"/>
            <a:chOff x="3109817" y="2499387"/>
            <a:chExt cx="725214" cy="775664"/>
          </a:xfrm>
        </p:grpSpPr>
        <p:sp>
          <p:nvSpPr>
            <p:cNvPr id="196" name="Rectángulo 195">
              <a:extLst>
                <a:ext uri="{FF2B5EF4-FFF2-40B4-BE49-F238E27FC236}">
                  <a16:creationId xmlns:a16="http://schemas.microsoft.com/office/drawing/2014/main" id="{B1352EC0-4188-4BBE-B5F5-FDF27031D76E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3A211023-14D7-4F43-A94E-DC4929D93B09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8" name="Triángulo isósceles 197">
              <a:extLst>
                <a:ext uri="{FF2B5EF4-FFF2-40B4-BE49-F238E27FC236}">
                  <a16:creationId xmlns:a16="http://schemas.microsoft.com/office/drawing/2014/main" id="{8D38D1A1-19CC-47D9-A3D1-8AD041FB11DE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Rectángulo 198">
              <a:extLst>
                <a:ext uri="{FF2B5EF4-FFF2-40B4-BE49-F238E27FC236}">
                  <a16:creationId xmlns:a16="http://schemas.microsoft.com/office/drawing/2014/main" id="{CB6E2995-FD67-40D6-ADA1-ACAFEB010A32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F479E415-DEF7-4B2E-8166-FC0ABAC7CA99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29D34E44-4099-4D96-A051-7E8161081D83}"/>
              </a:ext>
            </a:extLst>
          </p:cNvPr>
          <p:cNvGrpSpPr/>
          <p:nvPr/>
        </p:nvGrpSpPr>
        <p:grpSpPr>
          <a:xfrm>
            <a:off x="3045292" y="2758453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205" name="Diagrama de flujo: retraso 204">
              <a:extLst>
                <a:ext uri="{FF2B5EF4-FFF2-40B4-BE49-F238E27FC236}">
                  <a16:creationId xmlns:a16="http://schemas.microsoft.com/office/drawing/2014/main" id="{5CA0C104-7DF5-40FE-A3ED-73CA31C66CE5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10768143-8A3B-4D9A-95D9-69179866F16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F4011051-BE02-4C77-94AC-AAE07DE2809F}"/>
              </a:ext>
            </a:extLst>
          </p:cNvPr>
          <p:cNvGrpSpPr/>
          <p:nvPr/>
        </p:nvGrpSpPr>
        <p:grpSpPr>
          <a:xfrm>
            <a:off x="3613930" y="2759538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216" name="Diagrama de flujo: retraso 215">
              <a:extLst>
                <a:ext uri="{FF2B5EF4-FFF2-40B4-BE49-F238E27FC236}">
                  <a16:creationId xmlns:a16="http://schemas.microsoft.com/office/drawing/2014/main" id="{0C03AA96-5C96-4FDC-992E-5C59BD53A27B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065E694C-01E1-454F-A767-2752E75D02C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69234-80BF-4182-8D62-FB2AD985BA80}"/>
              </a:ext>
            </a:extLst>
          </p:cNvPr>
          <p:cNvSpPr txBox="1"/>
          <p:nvPr/>
        </p:nvSpPr>
        <p:spPr>
          <a:xfrm>
            <a:off x="726021" y="2754749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h[0]</a:t>
            </a:r>
          </a:p>
        </p:txBody>
      </p: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655C496-4C08-4795-8E6E-A83139D08B1F}"/>
              </a:ext>
            </a:extLst>
          </p:cNvPr>
          <p:cNvGrpSpPr/>
          <p:nvPr/>
        </p:nvGrpSpPr>
        <p:grpSpPr>
          <a:xfrm>
            <a:off x="2755542" y="2742123"/>
            <a:ext cx="192758" cy="394583"/>
            <a:chOff x="3471568" y="2222287"/>
            <a:chExt cx="1220254" cy="2497909"/>
          </a:xfrm>
        </p:grpSpPr>
        <p:sp>
          <p:nvSpPr>
            <p:cNvPr id="227" name="Diagrama de flujo: retraso 226">
              <a:extLst>
                <a:ext uri="{FF2B5EF4-FFF2-40B4-BE49-F238E27FC236}">
                  <a16:creationId xmlns:a16="http://schemas.microsoft.com/office/drawing/2014/main" id="{6D16D3F1-770A-48A5-BBE3-8AF3FDFE1744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0712B322-D048-4E0F-A352-5C7E1417C134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80C84F96-AA42-4E2B-ADA2-CD1A492FF783}"/>
              </a:ext>
            </a:extLst>
          </p:cNvPr>
          <p:cNvGrpSpPr/>
          <p:nvPr/>
        </p:nvGrpSpPr>
        <p:grpSpPr>
          <a:xfrm>
            <a:off x="3335041" y="2754749"/>
            <a:ext cx="192758" cy="394583"/>
            <a:chOff x="3471568" y="2222287"/>
            <a:chExt cx="1220254" cy="2497909"/>
          </a:xfrm>
        </p:grpSpPr>
        <p:sp>
          <p:nvSpPr>
            <p:cNvPr id="247" name="Diagrama de flujo: retraso 246">
              <a:extLst>
                <a:ext uri="{FF2B5EF4-FFF2-40B4-BE49-F238E27FC236}">
                  <a16:creationId xmlns:a16="http://schemas.microsoft.com/office/drawing/2014/main" id="{4AFDD733-BD3D-456E-A5E9-E063348F334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12026E65-4C82-4482-AACB-1383AE5FBA7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58" name="Conector recto de flecha 357">
            <a:extLst>
              <a:ext uri="{FF2B5EF4-FFF2-40B4-BE49-F238E27FC236}">
                <a16:creationId xmlns:a16="http://schemas.microsoft.com/office/drawing/2014/main" id="{5661FA74-224F-44B3-8C77-9C16150359D2}"/>
              </a:ext>
            </a:extLst>
          </p:cNvPr>
          <p:cNvCxnSpPr>
            <a:cxnSpLocks/>
          </p:cNvCxnSpPr>
          <p:nvPr/>
        </p:nvCxnSpPr>
        <p:spPr>
          <a:xfrm>
            <a:off x="4201685" y="2917291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B43A012-81EE-4C11-9825-C4C9C4AC1409}"/>
                  </a:ext>
                </a:extLst>
              </p:cNvPr>
              <p:cNvSpPr txBox="1"/>
              <p:nvPr/>
            </p:nvSpPr>
            <p:spPr>
              <a:xfrm>
                <a:off x="4565887" y="2715336"/>
                <a:ext cx="16581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𝑖𝑛𝑓𝑒𝑐𝑡𝑒𝑑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B43A012-81EE-4C11-9825-C4C9C4AC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87" y="2715336"/>
                <a:ext cx="1658140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5" name="Grupo 374">
            <a:extLst>
              <a:ext uri="{FF2B5EF4-FFF2-40B4-BE49-F238E27FC236}">
                <a16:creationId xmlns:a16="http://schemas.microsoft.com/office/drawing/2014/main" id="{E6F0CC20-777D-4EE1-9DA4-16E10751FE81}"/>
              </a:ext>
            </a:extLst>
          </p:cNvPr>
          <p:cNvGrpSpPr/>
          <p:nvPr/>
        </p:nvGrpSpPr>
        <p:grpSpPr>
          <a:xfrm>
            <a:off x="3881514" y="2754749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376" name="Diagrama de flujo: retraso 375">
              <a:extLst>
                <a:ext uri="{FF2B5EF4-FFF2-40B4-BE49-F238E27FC236}">
                  <a16:creationId xmlns:a16="http://schemas.microsoft.com/office/drawing/2014/main" id="{000A9481-6DCC-4E16-BC98-1F3D713557A4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7" name="Elipse 376">
              <a:extLst>
                <a:ext uri="{FF2B5EF4-FFF2-40B4-BE49-F238E27FC236}">
                  <a16:creationId xmlns:a16="http://schemas.microsoft.com/office/drawing/2014/main" id="{9A8BDE94-DB7B-47E3-9EFE-ED5FAD8B751A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8" name="Rectángulo 377">
            <a:extLst>
              <a:ext uri="{FF2B5EF4-FFF2-40B4-BE49-F238E27FC236}">
                <a16:creationId xmlns:a16="http://schemas.microsoft.com/office/drawing/2014/main" id="{2D2BA7E9-61C5-465D-9C03-8B9F53866679}"/>
              </a:ext>
            </a:extLst>
          </p:cNvPr>
          <p:cNvSpPr/>
          <p:nvPr/>
        </p:nvSpPr>
        <p:spPr>
          <a:xfrm>
            <a:off x="3013488" y="2697428"/>
            <a:ext cx="255470" cy="48911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00A9591C-316D-4F68-90B4-626CDD0A695E}"/>
              </a:ext>
            </a:extLst>
          </p:cNvPr>
          <p:cNvSpPr/>
          <p:nvPr/>
        </p:nvSpPr>
        <p:spPr>
          <a:xfrm>
            <a:off x="3850157" y="2697428"/>
            <a:ext cx="255470" cy="48911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54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</a:t>
            </a:r>
            <a:r>
              <a:rPr lang="es-ES" dirty="0" err="1"/>
              <a:t>Contagion</a:t>
            </a:r>
            <a:endParaRPr lang="es-ES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D33168BE-7BED-44AA-8464-DE35E3A96A59}"/>
              </a:ext>
            </a:extLst>
          </p:cNvPr>
          <p:cNvCxnSpPr>
            <a:cxnSpLocks/>
          </p:cNvCxnSpPr>
          <p:nvPr/>
        </p:nvCxnSpPr>
        <p:spPr>
          <a:xfrm>
            <a:off x="2068085" y="2939415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29CAF7E7-A9BE-415E-85DA-27B119C75A1E}"/>
              </a:ext>
            </a:extLst>
          </p:cNvPr>
          <p:cNvGrpSpPr/>
          <p:nvPr/>
        </p:nvGrpSpPr>
        <p:grpSpPr>
          <a:xfrm>
            <a:off x="1446506" y="2558123"/>
            <a:ext cx="560395" cy="594913"/>
            <a:chOff x="3109817" y="2499387"/>
            <a:chExt cx="725214" cy="775664"/>
          </a:xfrm>
        </p:grpSpPr>
        <p:sp>
          <p:nvSpPr>
            <p:cNvPr id="196" name="Rectángulo 195">
              <a:extLst>
                <a:ext uri="{FF2B5EF4-FFF2-40B4-BE49-F238E27FC236}">
                  <a16:creationId xmlns:a16="http://schemas.microsoft.com/office/drawing/2014/main" id="{B1352EC0-4188-4BBE-B5F5-FDF27031D76E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3A211023-14D7-4F43-A94E-DC4929D93B09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8" name="Triángulo isósceles 197">
              <a:extLst>
                <a:ext uri="{FF2B5EF4-FFF2-40B4-BE49-F238E27FC236}">
                  <a16:creationId xmlns:a16="http://schemas.microsoft.com/office/drawing/2014/main" id="{8D38D1A1-19CC-47D9-A3D1-8AD041FB11DE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Rectángulo 198">
              <a:extLst>
                <a:ext uri="{FF2B5EF4-FFF2-40B4-BE49-F238E27FC236}">
                  <a16:creationId xmlns:a16="http://schemas.microsoft.com/office/drawing/2014/main" id="{CB6E2995-FD67-40D6-ADA1-ACAFEB010A32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F479E415-DEF7-4B2E-8166-FC0ABAC7CA99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29D34E44-4099-4D96-A051-7E8161081D83}"/>
              </a:ext>
            </a:extLst>
          </p:cNvPr>
          <p:cNvGrpSpPr/>
          <p:nvPr/>
        </p:nvGrpSpPr>
        <p:grpSpPr>
          <a:xfrm>
            <a:off x="3045292" y="2758453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205" name="Diagrama de flujo: retraso 204">
              <a:extLst>
                <a:ext uri="{FF2B5EF4-FFF2-40B4-BE49-F238E27FC236}">
                  <a16:creationId xmlns:a16="http://schemas.microsoft.com/office/drawing/2014/main" id="{5CA0C104-7DF5-40FE-A3ED-73CA31C66CE5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10768143-8A3B-4D9A-95D9-69179866F16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F4011051-BE02-4C77-94AC-AAE07DE2809F}"/>
              </a:ext>
            </a:extLst>
          </p:cNvPr>
          <p:cNvGrpSpPr/>
          <p:nvPr/>
        </p:nvGrpSpPr>
        <p:grpSpPr>
          <a:xfrm>
            <a:off x="3613930" y="2759538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216" name="Diagrama de flujo: retraso 215">
              <a:extLst>
                <a:ext uri="{FF2B5EF4-FFF2-40B4-BE49-F238E27FC236}">
                  <a16:creationId xmlns:a16="http://schemas.microsoft.com/office/drawing/2014/main" id="{0C03AA96-5C96-4FDC-992E-5C59BD53A27B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065E694C-01E1-454F-A767-2752E75D02C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69234-80BF-4182-8D62-FB2AD985BA80}"/>
              </a:ext>
            </a:extLst>
          </p:cNvPr>
          <p:cNvSpPr txBox="1"/>
          <p:nvPr/>
        </p:nvSpPr>
        <p:spPr>
          <a:xfrm>
            <a:off x="726021" y="2754749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h[0]</a:t>
            </a:r>
          </a:p>
        </p:txBody>
      </p: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655C496-4C08-4795-8E6E-A83139D08B1F}"/>
              </a:ext>
            </a:extLst>
          </p:cNvPr>
          <p:cNvGrpSpPr/>
          <p:nvPr/>
        </p:nvGrpSpPr>
        <p:grpSpPr>
          <a:xfrm>
            <a:off x="2755542" y="2742123"/>
            <a:ext cx="192758" cy="394583"/>
            <a:chOff x="3471568" y="2222287"/>
            <a:chExt cx="1220254" cy="2497909"/>
          </a:xfrm>
        </p:grpSpPr>
        <p:sp>
          <p:nvSpPr>
            <p:cNvPr id="227" name="Diagrama de flujo: retraso 226">
              <a:extLst>
                <a:ext uri="{FF2B5EF4-FFF2-40B4-BE49-F238E27FC236}">
                  <a16:creationId xmlns:a16="http://schemas.microsoft.com/office/drawing/2014/main" id="{6D16D3F1-770A-48A5-BBE3-8AF3FDFE1744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0712B322-D048-4E0F-A352-5C7E1417C134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80C84F96-AA42-4E2B-ADA2-CD1A492FF783}"/>
              </a:ext>
            </a:extLst>
          </p:cNvPr>
          <p:cNvGrpSpPr/>
          <p:nvPr/>
        </p:nvGrpSpPr>
        <p:grpSpPr>
          <a:xfrm>
            <a:off x="3335041" y="2754749"/>
            <a:ext cx="192758" cy="394583"/>
            <a:chOff x="3471568" y="2222287"/>
            <a:chExt cx="1220254" cy="2497909"/>
          </a:xfrm>
        </p:grpSpPr>
        <p:sp>
          <p:nvSpPr>
            <p:cNvPr id="247" name="Diagrama de flujo: retraso 246">
              <a:extLst>
                <a:ext uri="{FF2B5EF4-FFF2-40B4-BE49-F238E27FC236}">
                  <a16:creationId xmlns:a16="http://schemas.microsoft.com/office/drawing/2014/main" id="{4AFDD733-BD3D-456E-A5E9-E063348F334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12026E65-4C82-4482-AACB-1383AE5FBA7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58" name="Conector recto de flecha 357">
            <a:extLst>
              <a:ext uri="{FF2B5EF4-FFF2-40B4-BE49-F238E27FC236}">
                <a16:creationId xmlns:a16="http://schemas.microsoft.com/office/drawing/2014/main" id="{5661FA74-224F-44B3-8C77-9C16150359D2}"/>
              </a:ext>
            </a:extLst>
          </p:cNvPr>
          <p:cNvCxnSpPr>
            <a:cxnSpLocks/>
          </p:cNvCxnSpPr>
          <p:nvPr/>
        </p:nvCxnSpPr>
        <p:spPr>
          <a:xfrm>
            <a:off x="4201685" y="2917291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B43A012-81EE-4C11-9825-C4C9C4AC1409}"/>
                  </a:ext>
                </a:extLst>
              </p:cNvPr>
              <p:cNvSpPr txBox="1"/>
              <p:nvPr/>
            </p:nvSpPr>
            <p:spPr>
              <a:xfrm>
                <a:off x="4565887" y="2715336"/>
                <a:ext cx="16581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𝑖𝑛𝑓𝑒𝑐𝑡𝑒𝑑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B43A012-81EE-4C11-9825-C4C9C4AC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87" y="2715336"/>
                <a:ext cx="1658140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6C1E5B41-FC0E-424B-89E0-D3EFEF5ECE3E}"/>
              </a:ext>
            </a:extLst>
          </p:cNvPr>
          <p:cNvCxnSpPr>
            <a:cxnSpLocks/>
          </p:cNvCxnSpPr>
          <p:nvPr/>
        </p:nvCxnSpPr>
        <p:spPr>
          <a:xfrm>
            <a:off x="6224027" y="2904633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99B3C5A-58D4-44B6-A16C-DBC8662AF944}"/>
              </a:ext>
            </a:extLst>
          </p:cNvPr>
          <p:cNvSpPr/>
          <p:nvPr/>
        </p:nvSpPr>
        <p:spPr>
          <a:xfrm>
            <a:off x="2729035" y="2697428"/>
            <a:ext cx="255470" cy="489119"/>
          </a:xfrm>
          <a:prstGeom prst="rect">
            <a:avLst/>
          </a:prstGeom>
          <a:noFill/>
          <a:ln w="12700"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D5356F1F-EB5E-43DB-8055-0A64E3BFC322}"/>
              </a:ext>
            </a:extLst>
          </p:cNvPr>
          <p:cNvGrpSpPr/>
          <p:nvPr/>
        </p:nvGrpSpPr>
        <p:grpSpPr>
          <a:xfrm>
            <a:off x="6785703" y="2747762"/>
            <a:ext cx="192758" cy="394583"/>
            <a:chOff x="3471568" y="2222287"/>
            <a:chExt cx="1220254" cy="2497909"/>
          </a:xfrm>
        </p:grpSpPr>
        <p:sp>
          <p:nvSpPr>
            <p:cNvPr id="371" name="Diagrama de flujo: retraso 370">
              <a:extLst>
                <a:ext uri="{FF2B5EF4-FFF2-40B4-BE49-F238E27FC236}">
                  <a16:creationId xmlns:a16="http://schemas.microsoft.com/office/drawing/2014/main" id="{63EE2907-585C-4C33-9B6F-F53C0E4F57D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2" name="Elipse 371">
              <a:extLst>
                <a:ext uri="{FF2B5EF4-FFF2-40B4-BE49-F238E27FC236}">
                  <a16:creationId xmlns:a16="http://schemas.microsoft.com/office/drawing/2014/main" id="{5F8496AD-32BA-48DD-8B5E-A286A35ED12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3" name="Rectángulo 372">
            <a:extLst>
              <a:ext uri="{FF2B5EF4-FFF2-40B4-BE49-F238E27FC236}">
                <a16:creationId xmlns:a16="http://schemas.microsoft.com/office/drawing/2014/main" id="{75773A91-E824-43C0-91A6-6194464D8176}"/>
              </a:ext>
            </a:extLst>
          </p:cNvPr>
          <p:cNvSpPr/>
          <p:nvPr/>
        </p:nvSpPr>
        <p:spPr>
          <a:xfrm>
            <a:off x="6759196" y="2703067"/>
            <a:ext cx="255470" cy="489119"/>
          </a:xfrm>
          <a:prstGeom prst="rect">
            <a:avLst/>
          </a:prstGeom>
          <a:noFill/>
          <a:ln w="12700"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A65032D6-4ACA-4EAC-A492-B8A9283A2227}"/>
              </a:ext>
            </a:extLst>
          </p:cNvPr>
          <p:cNvCxnSpPr>
            <a:stCxn id="9" idx="0"/>
            <a:endCxn id="373" idx="0"/>
          </p:cNvCxnSpPr>
          <p:nvPr/>
        </p:nvCxnSpPr>
        <p:spPr>
          <a:xfrm rot="16200000" flipH="1">
            <a:off x="4869030" y="685167"/>
            <a:ext cx="5639" cy="4030161"/>
          </a:xfrm>
          <a:prstGeom prst="bentConnector3">
            <a:avLst>
              <a:gd name="adj1" fmla="val -4053910"/>
            </a:avLst>
          </a:prstGeom>
          <a:ln>
            <a:solidFill>
              <a:srgbClr val="1E9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E6F0CC20-777D-4EE1-9DA4-16E10751FE81}"/>
              </a:ext>
            </a:extLst>
          </p:cNvPr>
          <p:cNvGrpSpPr/>
          <p:nvPr/>
        </p:nvGrpSpPr>
        <p:grpSpPr>
          <a:xfrm>
            <a:off x="3881514" y="2754749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376" name="Diagrama de flujo: retraso 375">
              <a:extLst>
                <a:ext uri="{FF2B5EF4-FFF2-40B4-BE49-F238E27FC236}">
                  <a16:creationId xmlns:a16="http://schemas.microsoft.com/office/drawing/2014/main" id="{000A9481-6DCC-4E16-BC98-1F3D713557A4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7" name="Elipse 376">
              <a:extLst>
                <a:ext uri="{FF2B5EF4-FFF2-40B4-BE49-F238E27FC236}">
                  <a16:creationId xmlns:a16="http://schemas.microsoft.com/office/drawing/2014/main" id="{9A8BDE94-DB7B-47E3-9EFE-ED5FAD8B751A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1475F2-3A69-4821-86AE-16DD423EC6C1}"/>
              </a:ext>
            </a:extLst>
          </p:cNvPr>
          <p:cNvSpPr txBox="1"/>
          <p:nvPr/>
        </p:nvSpPr>
        <p:spPr>
          <a:xfrm>
            <a:off x="7178991" y="2726461"/>
            <a:ext cx="22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 -&gt; </a:t>
            </a:r>
            <a:r>
              <a:rPr lang="es-ES" dirty="0" err="1"/>
              <a:t>infect.h</a:t>
            </a:r>
            <a:r>
              <a:rPr lang="es-ES" dirty="0"/>
              <a:t> = 0.1</a:t>
            </a:r>
          </a:p>
        </p:txBody>
      </p:sp>
      <p:sp>
        <p:nvSpPr>
          <p:cNvPr id="378" name="Rectángulo 377">
            <a:extLst>
              <a:ext uri="{FF2B5EF4-FFF2-40B4-BE49-F238E27FC236}">
                <a16:creationId xmlns:a16="http://schemas.microsoft.com/office/drawing/2014/main" id="{2D2BA7E9-61C5-465D-9C03-8B9F53866679}"/>
              </a:ext>
            </a:extLst>
          </p:cNvPr>
          <p:cNvSpPr/>
          <p:nvPr/>
        </p:nvSpPr>
        <p:spPr>
          <a:xfrm>
            <a:off x="3013488" y="2697428"/>
            <a:ext cx="255470" cy="48911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9" name="Conector: angular 378">
            <a:extLst>
              <a:ext uri="{FF2B5EF4-FFF2-40B4-BE49-F238E27FC236}">
                <a16:creationId xmlns:a16="http://schemas.microsoft.com/office/drawing/2014/main" id="{DAAE1B33-6B74-4E8F-B264-C19C42D6257C}"/>
              </a:ext>
            </a:extLst>
          </p:cNvPr>
          <p:cNvCxnSpPr>
            <a:cxnSpLocks/>
            <a:stCxn id="378" idx="0"/>
            <a:endCxn id="13" idx="0"/>
          </p:cNvCxnSpPr>
          <p:nvPr/>
        </p:nvCxnSpPr>
        <p:spPr>
          <a:xfrm rot="16200000" flipH="1">
            <a:off x="5716583" y="122067"/>
            <a:ext cx="29033" cy="5179755"/>
          </a:xfrm>
          <a:prstGeom prst="bentConnector3">
            <a:avLst>
              <a:gd name="adj1" fmla="val -1207316"/>
            </a:avLst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00A9591C-316D-4F68-90B4-626CDD0A695E}"/>
              </a:ext>
            </a:extLst>
          </p:cNvPr>
          <p:cNvSpPr/>
          <p:nvPr/>
        </p:nvSpPr>
        <p:spPr>
          <a:xfrm>
            <a:off x="3850157" y="2697428"/>
            <a:ext cx="255470" cy="48911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1" name="Conector: angular 380">
            <a:extLst>
              <a:ext uri="{FF2B5EF4-FFF2-40B4-BE49-F238E27FC236}">
                <a16:creationId xmlns:a16="http://schemas.microsoft.com/office/drawing/2014/main" id="{AD24A8F2-F0D1-48D9-B05B-ED0A7A9D0630}"/>
              </a:ext>
            </a:extLst>
          </p:cNvPr>
          <p:cNvCxnSpPr>
            <a:cxnSpLocks/>
            <a:stCxn id="380" idx="0"/>
            <a:endCxn id="13" idx="0"/>
          </p:cNvCxnSpPr>
          <p:nvPr/>
        </p:nvCxnSpPr>
        <p:spPr>
          <a:xfrm rot="16200000" flipH="1">
            <a:off x="6134918" y="540401"/>
            <a:ext cx="29033" cy="4343086"/>
          </a:xfrm>
          <a:prstGeom prst="bentConnector3">
            <a:avLst>
              <a:gd name="adj1" fmla="val -1207316"/>
            </a:avLst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2A3580BE-D6B0-4300-A873-141115FCB39F}"/>
              </a:ext>
            </a:extLst>
          </p:cNvPr>
          <p:cNvCxnSpPr>
            <a:cxnSpLocks/>
            <a:stCxn id="373" idx="2"/>
            <a:endCxn id="45" idx="2"/>
          </p:cNvCxnSpPr>
          <p:nvPr/>
        </p:nvCxnSpPr>
        <p:spPr>
          <a:xfrm rot="5400000" flipH="1" flipV="1">
            <a:off x="8204843" y="1872157"/>
            <a:ext cx="2117" cy="2637942"/>
          </a:xfrm>
          <a:prstGeom prst="bentConnector3">
            <a:avLst>
              <a:gd name="adj1" fmla="val -10798299"/>
            </a:avLst>
          </a:prstGeom>
          <a:ln>
            <a:solidFill>
              <a:srgbClr val="1E9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C37B70D-91AE-4906-B050-515CB05AAFAE}"/>
              </a:ext>
            </a:extLst>
          </p:cNvPr>
          <p:cNvGrpSpPr/>
          <p:nvPr/>
        </p:nvGrpSpPr>
        <p:grpSpPr>
          <a:xfrm>
            <a:off x="9423645" y="2745645"/>
            <a:ext cx="192758" cy="394583"/>
            <a:chOff x="3471568" y="2222287"/>
            <a:chExt cx="1220254" cy="2497909"/>
          </a:xfrm>
        </p:grpSpPr>
        <p:sp>
          <p:nvSpPr>
            <p:cNvPr id="43" name="Diagrama de flujo: retraso 42">
              <a:extLst>
                <a:ext uri="{FF2B5EF4-FFF2-40B4-BE49-F238E27FC236}">
                  <a16:creationId xmlns:a16="http://schemas.microsoft.com/office/drawing/2014/main" id="{90A49C64-E69E-4227-BFAF-24E8DFB5A711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0591E19-5080-478E-BB89-332F122C7BE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231BDBC-94F7-40A1-90C7-83905043F17D}"/>
              </a:ext>
            </a:extLst>
          </p:cNvPr>
          <p:cNvSpPr/>
          <p:nvPr/>
        </p:nvSpPr>
        <p:spPr>
          <a:xfrm>
            <a:off x="9397138" y="2700950"/>
            <a:ext cx="255470" cy="489119"/>
          </a:xfrm>
          <a:prstGeom prst="rect">
            <a:avLst/>
          </a:prstGeom>
          <a:noFill/>
          <a:ln w="12700"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79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</a:t>
            </a:r>
            <a:r>
              <a:rPr lang="es-ES" dirty="0" err="1"/>
              <a:t>Contagion</a:t>
            </a:r>
            <a:endParaRPr lang="es-ES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D33168BE-7BED-44AA-8464-DE35E3A96A59}"/>
              </a:ext>
            </a:extLst>
          </p:cNvPr>
          <p:cNvCxnSpPr>
            <a:cxnSpLocks/>
          </p:cNvCxnSpPr>
          <p:nvPr/>
        </p:nvCxnSpPr>
        <p:spPr>
          <a:xfrm>
            <a:off x="2068085" y="2939415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29CAF7E7-A9BE-415E-85DA-27B119C75A1E}"/>
              </a:ext>
            </a:extLst>
          </p:cNvPr>
          <p:cNvGrpSpPr/>
          <p:nvPr/>
        </p:nvGrpSpPr>
        <p:grpSpPr>
          <a:xfrm>
            <a:off x="1446506" y="2558123"/>
            <a:ext cx="560395" cy="594913"/>
            <a:chOff x="3109817" y="2499387"/>
            <a:chExt cx="725214" cy="775664"/>
          </a:xfrm>
        </p:grpSpPr>
        <p:sp>
          <p:nvSpPr>
            <p:cNvPr id="196" name="Rectángulo 195">
              <a:extLst>
                <a:ext uri="{FF2B5EF4-FFF2-40B4-BE49-F238E27FC236}">
                  <a16:creationId xmlns:a16="http://schemas.microsoft.com/office/drawing/2014/main" id="{B1352EC0-4188-4BBE-B5F5-FDF27031D76E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3A211023-14D7-4F43-A94E-DC4929D93B09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8" name="Triángulo isósceles 197">
              <a:extLst>
                <a:ext uri="{FF2B5EF4-FFF2-40B4-BE49-F238E27FC236}">
                  <a16:creationId xmlns:a16="http://schemas.microsoft.com/office/drawing/2014/main" id="{8D38D1A1-19CC-47D9-A3D1-8AD041FB11DE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Rectángulo 198">
              <a:extLst>
                <a:ext uri="{FF2B5EF4-FFF2-40B4-BE49-F238E27FC236}">
                  <a16:creationId xmlns:a16="http://schemas.microsoft.com/office/drawing/2014/main" id="{CB6E2995-FD67-40D6-ADA1-ACAFEB010A32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F479E415-DEF7-4B2E-8166-FC0ABAC7CA99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29D34E44-4099-4D96-A051-7E8161081D83}"/>
              </a:ext>
            </a:extLst>
          </p:cNvPr>
          <p:cNvGrpSpPr/>
          <p:nvPr/>
        </p:nvGrpSpPr>
        <p:grpSpPr>
          <a:xfrm>
            <a:off x="3045292" y="2758453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205" name="Diagrama de flujo: retraso 204">
              <a:extLst>
                <a:ext uri="{FF2B5EF4-FFF2-40B4-BE49-F238E27FC236}">
                  <a16:creationId xmlns:a16="http://schemas.microsoft.com/office/drawing/2014/main" id="{5CA0C104-7DF5-40FE-A3ED-73CA31C66CE5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10768143-8A3B-4D9A-95D9-69179866F16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F4011051-BE02-4C77-94AC-AAE07DE2809F}"/>
              </a:ext>
            </a:extLst>
          </p:cNvPr>
          <p:cNvGrpSpPr/>
          <p:nvPr/>
        </p:nvGrpSpPr>
        <p:grpSpPr>
          <a:xfrm>
            <a:off x="3613930" y="2759538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216" name="Diagrama de flujo: retraso 215">
              <a:extLst>
                <a:ext uri="{FF2B5EF4-FFF2-40B4-BE49-F238E27FC236}">
                  <a16:creationId xmlns:a16="http://schemas.microsoft.com/office/drawing/2014/main" id="{0C03AA96-5C96-4FDC-992E-5C59BD53A27B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065E694C-01E1-454F-A767-2752E75D02C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69234-80BF-4182-8D62-FB2AD985BA80}"/>
              </a:ext>
            </a:extLst>
          </p:cNvPr>
          <p:cNvSpPr txBox="1"/>
          <p:nvPr/>
        </p:nvSpPr>
        <p:spPr>
          <a:xfrm>
            <a:off x="726021" y="2754749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h[0]</a:t>
            </a:r>
          </a:p>
        </p:txBody>
      </p: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655C496-4C08-4795-8E6E-A83139D08B1F}"/>
              </a:ext>
            </a:extLst>
          </p:cNvPr>
          <p:cNvGrpSpPr/>
          <p:nvPr/>
        </p:nvGrpSpPr>
        <p:grpSpPr>
          <a:xfrm>
            <a:off x="2755542" y="2742123"/>
            <a:ext cx="192758" cy="394583"/>
            <a:chOff x="3471568" y="2222287"/>
            <a:chExt cx="1220254" cy="2497909"/>
          </a:xfrm>
        </p:grpSpPr>
        <p:sp>
          <p:nvSpPr>
            <p:cNvPr id="227" name="Diagrama de flujo: retraso 226">
              <a:extLst>
                <a:ext uri="{FF2B5EF4-FFF2-40B4-BE49-F238E27FC236}">
                  <a16:creationId xmlns:a16="http://schemas.microsoft.com/office/drawing/2014/main" id="{6D16D3F1-770A-48A5-BBE3-8AF3FDFE1744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0712B322-D048-4E0F-A352-5C7E1417C134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80C84F96-AA42-4E2B-ADA2-CD1A492FF783}"/>
              </a:ext>
            </a:extLst>
          </p:cNvPr>
          <p:cNvGrpSpPr/>
          <p:nvPr/>
        </p:nvGrpSpPr>
        <p:grpSpPr>
          <a:xfrm>
            <a:off x="3335041" y="2754749"/>
            <a:ext cx="192758" cy="394583"/>
            <a:chOff x="3471568" y="2222287"/>
            <a:chExt cx="1220254" cy="2497909"/>
          </a:xfrm>
        </p:grpSpPr>
        <p:sp>
          <p:nvSpPr>
            <p:cNvPr id="247" name="Diagrama de flujo: retraso 246">
              <a:extLst>
                <a:ext uri="{FF2B5EF4-FFF2-40B4-BE49-F238E27FC236}">
                  <a16:creationId xmlns:a16="http://schemas.microsoft.com/office/drawing/2014/main" id="{4AFDD733-BD3D-456E-A5E9-E063348F334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12026E65-4C82-4482-AACB-1383AE5FBA7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58" name="Conector recto de flecha 357">
            <a:extLst>
              <a:ext uri="{FF2B5EF4-FFF2-40B4-BE49-F238E27FC236}">
                <a16:creationId xmlns:a16="http://schemas.microsoft.com/office/drawing/2014/main" id="{5661FA74-224F-44B3-8C77-9C16150359D2}"/>
              </a:ext>
            </a:extLst>
          </p:cNvPr>
          <p:cNvCxnSpPr>
            <a:cxnSpLocks/>
          </p:cNvCxnSpPr>
          <p:nvPr/>
        </p:nvCxnSpPr>
        <p:spPr>
          <a:xfrm>
            <a:off x="4201685" y="2917291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B43A012-81EE-4C11-9825-C4C9C4AC1409}"/>
                  </a:ext>
                </a:extLst>
              </p:cNvPr>
              <p:cNvSpPr txBox="1"/>
              <p:nvPr/>
            </p:nvSpPr>
            <p:spPr>
              <a:xfrm>
                <a:off x="4565887" y="2715336"/>
                <a:ext cx="16581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𝑖𝑛𝑓𝑒𝑐𝑡𝑒𝑑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B43A012-81EE-4C11-9825-C4C9C4AC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87" y="2715336"/>
                <a:ext cx="1658140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6C1E5B41-FC0E-424B-89E0-D3EFEF5ECE3E}"/>
              </a:ext>
            </a:extLst>
          </p:cNvPr>
          <p:cNvCxnSpPr>
            <a:cxnSpLocks/>
          </p:cNvCxnSpPr>
          <p:nvPr/>
        </p:nvCxnSpPr>
        <p:spPr>
          <a:xfrm>
            <a:off x="6224027" y="2904633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99B3C5A-58D4-44B6-A16C-DBC8662AF944}"/>
              </a:ext>
            </a:extLst>
          </p:cNvPr>
          <p:cNvSpPr/>
          <p:nvPr/>
        </p:nvSpPr>
        <p:spPr>
          <a:xfrm>
            <a:off x="3308137" y="2697428"/>
            <a:ext cx="255470" cy="489119"/>
          </a:xfrm>
          <a:prstGeom prst="rect">
            <a:avLst/>
          </a:prstGeom>
          <a:noFill/>
          <a:ln w="12700"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D5356F1F-EB5E-43DB-8055-0A64E3BFC322}"/>
              </a:ext>
            </a:extLst>
          </p:cNvPr>
          <p:cNvGrpSpPr/>
          <p:nvPr/>
        </p:nvGrpSpPr>
        <p:grpSpPr>
          <a:xfrm>
            <a:off x="6785703" y="2747762"/>
            <a:ext cx="192758" cy="394583"/>
            <a:chOff x="3471568" y="2222287"/>
            <a:chExt cx="1220254" cy="2497909"/>
          </a:xfrm>
        </p:grpSpPr>
        <p:sp>
          <p:nvSpPr>
            <p:cNvPr id="371" name="Diagrama de flujo: retraso 370">
              <a:extLst>
                <a:ext uri="{FF2B5EF4-FFF2-40B4-BE49-F238E27FC236}">
                  <a16:creationId xmlns:a16="http://schemas.microsoft.com/office/drawing/2014/main" id="{63EE2907-585C-4C33-9B6F-F53C0E4F57D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2" name="Elipse 371">
              <a:extLst>
                <a:ext uri="{FF2B5EF4-FFF2-40B4-BE49-F238E27FC236}">
                  <a16:creationId xmlns:a16="http://schemas.microsoft.com/office/drawing/2014/main" id="{5F8496AD-32BA-48DD-8B5E-A286A35ED12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3" name="Rectángulo 372">
            <a:extLst>
              <a:ext uri="{FF2B5EF4-FFF2-40B4-BE49-F238E27FC236}">
                <a16:creationId xmlns:a16="http://schemas.microsoft.com/office/drawing/2014/main" id="{75773A91-E824-43C0-91A6-6194464D8176}"/>
              </a:ext>
            </a:extLst>
          </p:cNvPr>
          <p:cNvSpPr/>
          <p:nvPr/>
        </p:nvSpPr>
        <p:spPr>
          <a:xfrm>
            <a:off x="6759196" y="2703067"/>
            <a:ext cx="255470" cy="489119"/>
          </a:xfrm>
          <a:prstGeom prst="rect">
            <a:avLst/>
          </a:prstGeom>
          <a:noFill/>
          <a:ln w="12700"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A65032D6-4ACA-4EAC-A492-B8A9283A2227}"/>
              </a:ext>
            </a:extLst>
          </p:cNvPr>
          <p:cNvCxnSpPr>
            <a:stCxn id="9" idx="0"/>
            <a:endCxn id="373" idx="0"/>
          </p:cNvCxnSpPr>
          <p:nvPr/>
        </p:nvCxnSpPr>
        <p:spPr>
          <a:xfrm rot="16200000" flipH="1">
            <a:off x="5158581" y="974718"/>
            <a:ext cx="5639" cy="3451059"/>
          </a:xfrm>
          <a:prstGeom prst="bentConnector3">
            <a:avLst>
              <a:gd name="adj1" fmla="val -4053910"/>
            </a:avLst>
          </a:prstGeom>
          <a:ln>
            <a:solidFill>
              <a:srgbClr val="1E9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E6F0CC20-777D-4EE1-9DA4-16E10751FE81}"/>
              </a:ext>
            </a:extLst>
          </p:cNvPr>
          <p:cNvGrpSpPr/>
          <p:nvPr/>
        </p:nvGrpSpPr>
        <p:grpSpPr>
          <a:xfrm>
            <a:off x="3881514" y="2754749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376" name="Diagrama de flujo: retraso 375">
              <a:extLst>
                <a:ext uri="{FF2B5EF4-FFF2-40B4-BE49-F238E27FC236}">
                  <a16:creationId xmlns:a16="http://schemas.microsoft.com/office/drawing/2014/main" id="{000A9481-6DCC-4E16-BC98-1F3D713557A4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7" name="Elipse 376">
              <a:extLst>
                <a:ext uri="{FF2B5EF4-FFF2-40B4-BE49-F238E27FC236}">
                  <a16:creationId xmlns:a16="http://schemas.microsoft.com/office/drawing/2014/main" id="{9A8BDE94-DB7B-47E3-9EFE-ED5FAD8B751A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1475F2-3A69-4821-86AE-16DD423EC6C1}"/>
              </a:ext>
            </a:extLst>
          </p:cNvPr>
          <p:cNvSpPr txBox="1"/>
          <p:nvPr/>
        </p:nvSpPr>
        <p:spPr>
          <a:xfrm>
            <a:off x="7178991" y="2726461"/>
            <a:ext cx="22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 -&gt; </a:t>
            </a:r>
            <a:r>
              <a:rPr lang="es-ES" dirty="0" err="1"/>
              <a:t>infect.h</a:t>
            </a:r>
            <a:r>
              <a:rPr lang="es-ES" dirty="0"/>
              <a:t> = 0.1</a:t>
            </a:r>
          </a:p>
        </p:txBody>
      </p:sp>
      <p:sp>
        <p:nvSpPr>
          <p:cNvPr id="378" name="Rectángulo 377">
            <a:extLst>
              <a:ext uri="{FF2B5EF4-FFF2-40B4-BE49-F238E27FC236}">
                <a16:creationId xmlns:a16="http://schemas.microsoft.com/office/drawing/2014/main" id="{2D2BA7E9-61C5-465D-9C03-8B9F53866679}"/>
              </a:ext>
            </a:extLst>
          </p:cNvPr>
          <p:cNvSpPr/>
          <p:nvPr/>
        </p:nvSpPr>
        <p:spPr>
          <a:xfrm>
            <a:off x="3013488" y="2697428"/>
            <a:ext cx="255470" cy="48911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9" name="Conector: angular 378">
            <a:extLst>
              <a:ext uri="{FF2B5EF4-FFF2-40B4-BE49-F238E27FC236}">
                <a16:creationId xmlns:a16="http://schemas.microsoft.com/office/drawing/2014/main" id="{DAAE1B33-6B74-4E8F-B264-C19C42D6257C}"/>
              </a:ext>
            </a:extLst>
          </p:cNvPr>
          <p:cNvCxnSpPr>
            <a:cxnSpLocks/>
            <a:stCxn id="378" idx="0"/>
            <a:endCxn id="13" idx="0"/>
          </p:cNvCxnSpPr>
          <p:nvPr/>
        </p:nvCxnSpPr>
        <p:spPr>
          <a:xfrm rot="16200000" flipH="1">
            <a:off x="5716583" y="122067"/>
            <a:ext cx="29033" cy="5179755"/>
          </a:xfrm>
          <a:prstGeom prst="bentConnector3">
            <a:avLst>
              <a:gd name="adj1" fmla="val -1207316"/>
            </a:avLst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00A9591C-316D-4F68-90B4-626CDD0A695E}"/>
              </a:ext>
            </a:extLst>
          </p:cNvPr>
          <p:cNvSpPr/>
          <p:nvPr/>
        </p:nvSpPr>
        <p:spPr>
          <a:xfrm>
            <a:off x="3850157" y="2697428"/>
            <a:ext cx="255470" cy="48911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1" name="Conector: angular 380">
            <a:extLst>
              <a:ext uri="{FF2B5EF4-FFF2-40B4-BE49-F238E27FC236}">
                <a16:creationId xmlns:a16="http://schemas.microsoft.com/office/drawing/2014/main" id="{AD24A8F2-F0D1-48D9-B05B-ED0A7A9D0630}"/>
              </a:ext>
            </a:extLst>
          </p:cNvPr>
          <p:cNvCxnSpPr>
            <a:cxnSpLocks/>
            <a:stCxn id="380" idx="0"/>
            <a:endCxn id="13" idx="0"/>
          </p:cNvCxnSpPr>
          <p:nvPr/>
        </p:nvCxnSpPr>
        <p:spPr>
          <a:xfrm rot="16200000" flipH="1">
            <a:off x="6134918" y="540401"/>
            <a:ext cx="29033" cy="4343086"/>
          </a:xfrm>
          <a:prstGeom prst="bentConnector3">
            <a:avLst>
              <a:gd name="adj1" fmla="val -1207316"/>
            </a:avLst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2A3580BE-D6B0-4300-A873-141115FCB39F}"/>
              </a:ext>
            </a:extLst>
          </p:cNvPr>
          <p:cNvCxnSpPr>
            <a:cxnSpLocks/>
            <a:stCxn id="373" idx="2"/>
            <a:endCxn id="45" idx="2"/>
          </p:cNvCxnSpPr>
          <p:nvPr/>
        </p:nvCxnSpPr>
        <p:spPr>
          <a:xfrm rot="5400000" flipH="1" flipV="1">
            <a:off x="8358504" y="1712401"/>
            <a:ext cx="8212" cy="2951358"/>
          </a:xfrm>
          <a:prstGeom prst="bentConnector3">
            <a:avLst>
              <a:gd name="adj1" fmla="val -2783731"/>
            </a:avLst>
          </a:prstGeom>
          <a:ln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C37B70D-91AE-4906-B050-515CB05AAFAE}"/>
              </a:ext>
            </a:extLst>
          </p:cNvPr>
          <p:cNvGrpSpPr/>
          <p:nvPr/>
        </p:nvGrpSpPr>
        <p:grpSpPr>
          <a:xfrm>
            <a:off x="9737061" y="2739550"/>
            <a:ext cx="192758" cy="394583"/>
            <a:chOff x="3471568" y="2222287"/>
            <a:chExt cx="1220254" cy="2497909"/>
          </a:xfrm>
        </p:grpSpPr>
        <p:sp>
          <p:nvSpPr>
            <p:cNvPr id="43" name="Diagrama de flujo: retraso 42">
              <a:extLst>
                <a:ext uri="{FF2B5EF4-FFF2-40B4-BE49-F238E27FC236}">
                  <a16:creationId xmlns:a16="http://schemas.microsoft.com/office/drawing/2014/main" id="{90A49C64-E69E-4227-BFAF-24E8DFB5A711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0591E19-5080-478E-BB89-332F122C7BE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231BDBC-94F7-40A1-90C7-83905043F17D}"/>
              </a:ext>
            </a:extLst>
          </p:cNvPr>
          <p:cNvSpPr/>
          <p:nvPr/>
        </p:nvSpPr>
        <p:spPr>
          <a:xfrm>
            <a:off x="9710554" y="2694855"/>
            <a:ext cx="255470" cy="48911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A06927B-CF8B-4F4E-B678-AB683FC51D08}"/>
              </a:ext>
            </a:extLst>
          </p:cNvPr>
          <p:cNvGrpSpPr/>
          <p:nvPr/>
        </p:nvGrpSpPr>
        <p:grpSpPr>
          <a:xfrm>
            <a:off x="9423645" y="2745645"/>
            <a:ext cx="192758" cy="394583"/>
            <a:chOff x="3471568" y="2222287"/>
            <a:chExt cx="1220254" cy="2497909"/>
          </a:xfrm>
        </p:grpSpPr>
        <p:sp>
          <p:nvSpPr>
            <p:cNvPr id="65" name="Diagrama de flujo: retraso 64">
              <a:extLst>
                <a:ext uri="{FF2B5EF4-FFF2-40B4-BE49-F238E27FC236}">
                  <a16:creationId xmlns:a16="http://schemas.microsoft.com/office/drawing/2014/main" id="{4A1E79C1-69E7-4295-B7DB-34657803E17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C8CF3DB-CE3C-490E-919F-9BA3D84065C7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5EA1C03-5707-4F7C-BCA7-7DAB51138936}"/>
              </a:ext>
            </a:extLst>
          </p:cNvPr>
          <p:cNvSpPr/>
          <p:nvPr/>
        </p:nvSpPr>
        <p:spPr>
          <a:xfrm>
            <a:off x="9397138" y="2700950"/>
            <a:ext cx="255470" cy="489119"/>
          </a:xfrm>
          <a:prstGeom prst="rect">
            <a:avLst/>
          </a:prstGeom>
          <a:noFill/>
          <a:ln w="12700"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68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</a:t>
            </a:r>
            <a:r>
              <a:rPr lang="es-ES" dirty="0" err="1"/>
              <a:t>Contagion</a:t>
            </a:r>
            <a:endParaRPr lang="es-ES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D33168BE-7BED-44AA-8464-DE35E3A96A59}"/>
              </a:ext>
            </a:extLst>
          </p:cNvPr>
          <p:cNvCxnSpPr>
            <a:cxnSpLocks/>
          </p:cNvCxnSpPr>
          <p:nvPr/>
        </p:nvCxnSpPr>
        <p:spPr>
          <a:xfrm>
            <a:off x="2068085" y="2939415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29CAF7E7-A9BE-415E-85DA-27B119C75A1E}"/>
              </a:ext>
            </a:extLst>
          </p:cNvPr>
          <p:cNvGrpSpPr/>
          <p:nvPr/>
        </p:nvGrpSpPr>
        <p:grpSpPr>
          <a:xfrm>
            <a:off x="1446506" y="2558123"/>
            <a:ext cx="560395" cy="594913"/>
            <a:chOff x="3109817" y="2499387"/>
            <a:chExt cx="725214" cy="775664"/>
          </a:xfrm>
        </p:grpSpPr>
        <p:sp>
          <p:nvSpPr>
            <p:cNvPr id="196" name="Rectángulo 195">
              <a:extLst>
                <a:ext uri="{FF2B5EF4-FFF2-40B4-BE49-F238E27FC236}">
                  <a16:creationId xmlns:a16="http://schemas.microsoft.com/office/drawing/2014/main" id="{B1352EC0-4188-4BBE-B5F5-FDF27031D76E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3A211023-14D7-4F43-A94E-DC4929D93B09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8" name="Triángulo isósceles 197">
              <a:extLst>
                <a:ext uri="{FF2B5EF4-FFF2-40B4-BE49-F238E27FC236}">
                  <a16:creationId xmlns:a16="http://schemas.microsoft.com/office/drawing/2014/main" id="{8D38D1A1-19CC-47D9-A3D1-8AD041FB11DE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Rectángulo 198">
              <a:extLst>
                <a:ext uri="{FF2B5EF4-FFF2-40B4-BE49-F238E27FC236}">
                  <a16:creationId xmlns:a16="http://schemas.microsoft.com/office/drawing/2014/main" id="{CB6E2995-FD67-40D6-ADA1-ACAFEB010A32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F479E415-DEF7-4B2E-8166-FC0ABAC7CA99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69234-80BF-4182-8D62-FB2AD985BA80}"/>
              </a:ext>
            </a:extLst>
          </p:cNvPr>
          <p:cNvSpPr txBox="1"/>
          <p:nvPr/>
        </p:nvSpPr>
        <p:spPr>
          <a:xfrm>
            <a:off x="726021" y="2754749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h[0]</a:t>
            </a:r>
          </a:p>
        </p:txBody>
      </p:sp>
      <p:cxnSp>
        <p:nvCxnSpPr>
          <p:cNvPr id="324" name="Conector recto de flecha 323">
            <a:extLst>
              <a:ext uri="{FF2B5EF4-FFF2-40B4-BE49-F238E27FC236}">
                <a16:creationId xmlns:a16="http://schemas.microsoft.com/office/drawing/2014/main" id="{C1228B33-764E-402C-9B4F-07B616D00393}"/>
              </a:ext>
            </a:extLst>
          </p:cNvPr>
          <p:cNvCxnSpPr>
            <a:cxnSpLocks/>
          </p:cNvCxnSpPr>
          <p:nvPr/>
        </p:nvCxnSpPr>
        <p:spPr>
          <a:xfrm>
            <a:off x="2068085" y="3589828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FF198216-C6CD-4A15-9C2B-D71D441782AC}"/>
              </a:ext>
            </a:extLst>
          </p:cNvPr>
          <p:cNvGrpSpPr/>
          <p:nvPr/>
        </p:nvGrpSpPr>
        <p:grpSpPr>
          <a:xfrm>
            <a:off x="1446506" y="3208536"/>
            <a:ext cx="560395" cy="594913"/>
            <a:chOff x="3109817" y="2499387"/>
            <a:chExt cx="725214" cy="775664"/>
          </a:xfrm>
        </p:grpSpPr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B2A568AC-1B50-4596-AE1D-398F35C881E1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F8A2BEB2-BCBF-4FC9-BD25-C91C5C67A7CB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8" name="Triángulo isósceles 327">
              <a:extLst>
                <a:ext uri="{FF2B5EF4-FFF2-40B4-BE49-F238E27FC236}">
                  <a16:creationId xmlns:a16="http://schemas.microsoft.com/office/drawing/2014/main" id="{E2136C4D-162C-482D-B501-07B80D267AD4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DF2D3A84-41A6-43CC-981D-63F50F1E7AEF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0" name="Rectángulo 329">
              <a:extLst>
                <a:ext uri="{FF2B5EF4-FFF2-40B4-BE49-F238E27FC236}">
                  <a16:creationId xmlns:a16="http://schemas.microsoft.com/office/drawing/2014/main" id="{94FBDCB1-A866-4B3F-8AD5-2396CBF9DE99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BEE2A0DE-4E4B-467A-AE43-70EDDA571CAB}"/>
              </a:ext>
            </a:extLst>
          </p:cNvPr>
          <p:cNvSpPr txBox="1"/>
          <p:nvPr/>
        </p:nvSpPr>
        <p:spPr>
          <a:xfrm>
            <a:off x="726021" y="3405162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h[1]</a:t>
            </a:r>
          </a:p>
        </p:txBody>
      </p:sp>
      <p:sp>
        <p:nvSpPr>
          <p:cNvPr id="344" name="CuadroTexto 343">
            <a:extLst>
              <a:ext uri="{FF2B5EF4-FFF2-40B4-BE49-F238E27FC236}">
                <a16:creationId xmlns:a16="http://schemas.microsoft.com/office/drawing/2014/main" id="{6FF30FC7-285E-4E2C-9875-DAE7080ECA0D}"/>
              </a:ext>
            </a:extLst>
          </p:cNvPr>
          <p:cNvSpPr txBox="1"/>
          <p:nvPr/>
        </p:nvSpPr>
        <p:spPr>
          <a:xfrm>
            <a:off x="4290832" y="3533356"/>
            <a:ext cx="274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.</a:t>
            </a:r>
          </a:p>
          <a:p>
            <a:r>
              <a:rPr lang="es-ES" sz="1000" dirty="0"/>
              <a:t>.</a:t>
            </a:r>
          </a:p>
          <a:p>
            <a:r>
              <a:rPr lang="es-ES" sz="1000" dirty="0"/>
              <a:t>.</a:t>
            </a:r>
          </a:p>
        </p:txBody>
      </p:sp>
      <p:cxnSp>
        <p:nvCxnSpPr>
          <p:cNvPr id="358" name="Conector recto de flecha 357">
            <a:extLst>
              <a:ext uri="{FF2B5EF4-FFF2-40B4-BE49-F238E27FC236}">
                <a16:creationId xmlns:a16="http://schemas.microsoft.com/office/drawing/2014/main" id="{5661FA74-224F-44B3-8C77-9C16150359D2}"/>
              </a:ext>
            </a:extLst>
          </p:cNvPr>
          <p:cNvCxnSpPr>
            <a:cxnSpLocks/>
          </p:cNvCxnSpPr>
          <p:nvPr/>
        </p:nvCxnSpPr>
        <p:spPr>
          <a:xfrm>
            <a:off x="4201685" y="2917291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recto de flecha 359">
            <a:extLst>
              <a:ext uri="{FF2B5EF4-FFF2-40B4-BE49-F238E27FC236}">
                <a16:creationId xmlns:a16="http://schemas.microsoft.com/office/drawing/2014/main" id="{027520E1-7356-4B66-BEE7-157EC19CCF25}"/>
              </a:ext>
            </a:extLst>
          </p:cNvPr>
          <p:cNvCxnSpPr>
            <a:cxnSpLocks/>
          </p:cNvCxnSpPr>
          <p:nvPr/>
        </p:nvCxnSpPr>
        <p:spPr>
          <a:xfrm>
            <a:off x="4201685" y="3567704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B43A012-81EE-4C11-9825-C4C9C4AC1409}"/>
                  </a:ext>
                </a:extLst>
              </p:cNvPr>
              <p:cNvSpPr txBox="1"/>
              <p:nvPr/>
            </p:nvSpPr>
            <p:spPr>
              <a:xfrm>
                <a:off x="4565887" y="2715336"/>
                <a:ext cx="16581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𝑖𝑛𝑓𝑒𝑐𝑡𝑒𝑑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B43A012-81EE-4C11-9825-C4C9C4AC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87" y="2715336"/>
                <a:ext cx="1658140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9394C857-0E7D-4BB3-A462-90568D0EFE27}"/>
                  </a:ext>
                </a:extLst>
              </p:cNvPr>
              <p:cNvSpPr txBox="1"/>
              <p:nvPr/>
            </p:nvSpPr>
            <p:spPr>
              <a:xfrm>
                <a:off x="4565887" y="3371913"/>
                <a:ext cx="16581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𝑖𝑛𝑓𝑒𝑐𝑡𝑒𝑑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9394C857-0E7D-4BB3-A462-90568D0E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87" y="3371913"/>
                <a:ext cx="1658140" cy="39158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6C1E5B41-FC0E-424B-89E0-D3EFEF5ECE3E}"/>
              </a:ext>
            </a:extLst>
          </p:cNvPr>
          <p:cNvCxnSpPr>
            <a:cxnSpLocks/>
          </p:cNvCxnSpPr>
          <p:nvPr/>
        </p:nvCxnSpPr>
        <p:spPr>
          <a:xfrm>
            <a:off x="6224027" y="2904633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de flecha 367">
            <a:extLst>
              <a:ext uri="{FF2B5EF4-FFF2-40B4-BE49-F238E27FC236}">
                <a16:creationId xmlns:a16="http://schemas.microsoft.com/office/drawing/2014/main" id="{E16C57F1-D985-4436-9E8F-81FF69A78BDB}"/>
              </a:ext>
            </a:extLst>
          </p:cNvPr>
          <p:cNvCxnSpPr>
            <a:cxnSpLocks/>
          </p:cNvCxnSpPr>
          <p:nvPr/>
        </p:nvCxnSpPr>
        <p:spPr>
          <a:xfrm>
            <a:off x="6224027" y="3555046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A599BEB6-0C4A-40A6-8F04-0BE045785628}"/>
              </a:ext>
            </a:extLst>
          </p:cNvPr>
          <p:cNvSpPr txBox="1"/>
          <p:nvPr/>
        </p:nvSpPr>
        <p:spPr>
          <a:xfrm>
            <a:off x="4345172" y="2102539"/>
            <a:ext cx="762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 → </a:t>
            </a:r>
            <a:r>
              <a:rPr lang="es-ES" dirty="0" err="1"/>
              <a:t>infect.h</a:t>
            </a:r>
            <a:r>
              <a:rPr lang="es-ES" dirty="0"/>
              <a:t> = 0.1 ;    P → </a:t>
            </a:r>
            <a:r>
              <a:rPr lang="es-ES" dirty="0" err="1"/>
              <a:t>infect.w</a:t>
            </a:r>
            <a:r>
              <a:rPr lang="es-ES" dirty="0"/>
              <a:t> = 0.1 ;    P → </a:t>
            </a:r>
            <a:r>
              <a:rPr lang="es-ES" dirty="0" err="1"/>
              <a:t>infect.hosp</a:t>
            </a:r>
            <a:r>
              <a:rPr lang="es-ES" dirty="0"/>
              <a:t> = 0.1</a:t>
            </a:r>
          </a:p>
        </p:txBody>
      </p: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C5522610-855A-4491-93DA-78150CE44A12}"/>
              </a:ext>
            </a:extLst>
          </p:cNvPr>
          <p:cNvGrpSpPr/>
          <p:nvPr/>
        </p:nvGrpSpPr>
        <p:grpSpPr>
          <a:xfrm>
            <a:off x="3045292" y="2758453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142" name="Diagrama de flujo: retraso 141">
              <a:extLst>
                <a:ext uri="{FF2B5EF4-FFF2-40B4-BE49-F238E27FC236}">
                  <a16:creationId xmlns:a16="http://schemas.microsoft.com/office/drawing/2014/main" id="{28E6E544-6FCD-41D9-B40A-0EC6B11FF0A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5E9BC7E-B3E8-4419-994E-750BEEC7AFFA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A3DB8716-DA90-4D90-9B6D-D9F69E5CA614}"/>
              </a:ext>
            </a:extLst>
          </p:cNvPr>
          <p:cNvGrpSpPr/>
          <p:nvPr/>
        </p:nvGrpSpPr>
        <p:grpSpPr>
          <a:xfrm>
            <a:off x="3566511" y="3392536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145" name="Diagrama de flujo: retraso 144">
              <a:extLst>
                <a:ext uri="{FF2B5EF4-FFF2-40B4-BE49-F238E27FC236}">
                  <a16:creationId xmlns:a16="http://schemas.microsoft.com/office/drawing/2014/main" id="{E11409DB-6D7E-4E59-8D03-15AAC8211E11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DFC4C9F7-2A68-4D8F-926C-41859983E73B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F9EA7DF1-6E17-4928-AD5F-BCDE7D5AC2E2}"/>
              </a:ext>
            </a:extLst>
          </p:cNvPr>
          <p:cNvGrpSpPr/>
          <p:nvPr/>
        </p:nvGrpSpPr>
        <p:grpSpPr>
          <a:xfrm>
            <a:off x="3613930" y="2759538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148" name="Diagrama de flujo: retraso 147">
              <a:extLst>
                <a:ext uri="{FF2B5EF4-FFF2-40B4-BE49-F238E27FC236}">
                  <a16:creationId xmlns:a16="http://schemas.microsoft.com/office/drawing/2014/main" id="{566B0C12-8B42-48C6-B952-7C84ECA00A5F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D54A894D-702E-4323-AC0B-56581F3718CB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69925AFD-09EB-442F-8756-9E43EE5F2A01}"/>
              </a:ext>
            </a:extLst>
          </p:cNvPr>
          <p:cNvGrpSpPr/>
          <p:nvPr/>
        </p:nvGrpSpPr>
        <p:grpSpPr>
          <a:xfrm>
            <a:off x="2755542" y="2742123"/>
            <a:ext cx="192758" cy="394583"/>
            <a:chOff x="3471568" y="2222287"/>
            <a:chExt cx="1220254" cy="2497909"/>
          </a:xfrm>
        </p:grpSpPr>
        <p:sp>
          <p:nvSpPr>
            <p:cNvPr id="151" name="Diagrama de flujo: retraso 150">
              <a:extLst>
                <a:ext uri="{FF2B5EF4-FFF2-40B4-BE49-F238E27FC236}">
                  <a16:creationId xmlns:a16="http://schemas.microsoft.com/office/drawing/2014/main" id="{F0783618-BAE1-45D3-976F-7F27BF42C08E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30FA891E-3328-4D90-930F-C8F565D10194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97CAD1D9-9D90-4A0D-9DA2-FFA4FD64B37E}"/>
              </a:ext>
            </a:extLst>
          </p:cNvPr>
          <p:cNvGrpSpPr/>
          <p:nvPr/>
        </p:nvGrpSpPr>
        <p:grpSpPr>
          <a:xfrm>
            <a:off x="3335041" y="2754749"/>
            <a:ext cx="192758" cy="394583"/>
            <a:chOff x="3471568" y="2222287"/>
            <a:chExt cx="1220254" cy="2497909"/>
          </a:xfrm>
        </p:grpSpPr>
        <p:sp>
          <p:nvSpPr>
            <p:cNvPr id="154" name="Diagrama de flujo: retraso 153">
              <a:extLst>
                <a:ext uri="{FF2B5EF4-FFF2-40B4-BE49-F238E27FC236}">
                  <a16:creationId xmlns:a16="http://schemas.microsoft.com/office/drawing/2014/main" id="{C64D161C-D3F0-41D8-8081-B34B2122124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10DEF058-7AD0-4483-AB30-C98382D4CEF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ECDCCC84-078A-442E-BF06-C78127069ABB}"/>
              </a:ext>
            </a:extLst>
          </p:cNvPr>
          <p:cNvGrpSpPr/>
          <p:nvPr/>
        </p:nvGrpSpPr>
        <p:grpSpPr>
          <a:xfrm>
            <a:off x="2755542" y="3392536"/>
            <a:ext cx="192758" cy="394583"/>
            <a:chOff x="3471568" y="2222287"/>
            <a:chExt cx="1220254" cy="2497909"/>
          </a:xfrm>
        </p:grpSpPr>
        <p:sp>
          <p:nvSpPr>
            <p:cNvPr id="166" name="Diagrama de flujo: retraso 165">
              <a:extLst>
                <a:ext uri="{FF2B5EF4-FFF2-40B4-BE49-F238E27FC236}">
                  <a16:creationId xmlns:a16="http://schemas.microsoft.com/office/drawing/2014/main" id="{4F8B29A7-0F3D-4C6C-BA16-3A8C0D5A454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92F5462-A7B1-4379-AA62-6F3964115B3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921A7C77-8AB0-43A1-8159-AF332FD64EA4}"/>
              </a:ext>
            </a:extLst>
          </p:cNvPr>
          <p:cNvGrpSpPr/>
          <p:nvPr/>
        </p:nvGrpSpPr>
        <p:grpSpPr>
          <a:xfrm>
            <a:off x="3296188" y="3392536"/>
            <a:ext cx="192758" cy="394583"/>
            <a:chOff x="3471568" y="2222287"/>
            <a:chExt cx="1220254" cy="2497909"/>
          </a:xfrm>
        </p:grpSpPr>
        <p:sp>
          <p:nvSpPr>
            <p:cNvPr id="169" name="Diagrama de flujo: retraso 168">
              <a:extLst>
                <a:ext uri="{FF2B5EF4-FFF2-40B4-BE49-F238E27FC236}">
                  <a16:creationId xmlns:a16="http://schemas.microsoft.com/office/drawing/2014/main" id="{8F2EFC14-8752-4E4B-A958-8415B94AE29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5D5FB1F2-E3A8-4FCB-942D-582DAB8809C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3B4D86AF-DE10-404F-A6D2-6C69AA0E6DB0}"/>
              </a:ext>
            </a:extLst>
          </p:cNvPr>
          <p:cNvGrpSpPr/>
          <p:nvPr/>
        </p:nvGrpSpPr>
        <p:grpSpPr>
          <a:xfrm>
            <a:off x="3025864" y="3392536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172" name="Diagrama de flujo: retraso 171">
              <a:extLst>
                <a:ext uri="{FF2B5EF4-FFF2-40B4-BE49-F238E27FC236}">
                  <a16:creationId xmlns:a16="http://schemas.microsoft.com/office/drawing/2014/main" id="{9BE84533-90D7-4555-BAD4-251DD3F3517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79847190-6BC9-4C0E-8829-21FE1419B7D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C453A8DB-C64B-4859-A86C-EE22EE5B936E}"/>
              </a:ext>
            </a:extLst>
          </p:cNvPr>
          <p:cNvGrpSpPr/>
          <p:nvPr/>
        </p:nvGrpSpPr>
        <p:grpSpPr>
          <a:xfrm>
            <a:off x="3840403" y="3392536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175" name="Diagrama de flujo: retraso 174">
              <a:extLst>
                <a:ext uri="{FF2B5EF4-FFF2-40B4-BE49-F238E27FC236}">
                  <a16:creationId xmlns:a16="http://schemas.microsoft.com/office/drawing/2014/main" id="{2063A450-40EF-46A0-8B2C-A9D88925A0AE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2CB1BF08-62BC-4FDC-8110-8A644E893A9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1D0455D8-63A2-47B9-B87C-111EBDAA7721}"/>
              </a:ext>
            </a:extLst>
          </p:cNvPr>
          <p:cNvGrpSpPr/>
          <p:nvPr/>
        </p:nvGrpSpPr>
        <p:grpSpPr>
          <a:xfrm>
            <a:off x="3881514" y="2754749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178" name="Diagrama de flujo: retraso 177">
              <a:extLst>
                <a:ext uri="{FF2B5EF4-FFF2-40B4-BE49-F238E27FC236}">
                  <a16:creationId xmlns:a16="http://schemas.microsoft.com/office/drawing/2014/main" id="{970681BC-FFCF-43FC-8ABF-34292A7C2B6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2F09E888-03E5-4B72-BED3-2D3CA5FF8E1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418452E6-D0DC-482D-A93B-3658A0A430D8}"/>
              </a:ext>
            </a:extLst>
          </p:cNvPr>
          <p:cNvGrpSpPr/>
          <p:nvPr/>
        </p:nvGrpSpPr>
        <p:grpSpPr>
          <a:xfrm>
            <a:off x="7134292" y="275502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181" name="Diagrama de flujo: retraso 180">
              <a:extLst>
                <a:ext uri="{FF2B5EF4-FFF2-40B4-BE49-F238E27FC236}">
                  <a16:creationId xmlns:a16="http://schemas.microsoft.com/office/drawing/2014/main" id="{EFBEEC32-D84F-4F4A-834A-5B05AC9285A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33BFD8B0-0357-45C8-B6AA-BE4A6B2DFD94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4E83D711-E508-4283-8403-7B04EA6D8C14}"/>
              </a:ext>
            </a:extLst>
          </p:cNvPr>
          <p:cNvGrpSpPr/>
          <p:nvPr/>
        </p:nvGrpSpPr>
        <p:grpSpPr>
          <a:xfrm>
            <a:off x="7655571" y="2752750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184" name="Diagrama de flujo: retraso 183">
              <a:extLst>
                <a:ext uri="{FF2B5EF4-FFF2-40B4-BE49-F238E27FC236}">
                  <a16:creationId xmlns:a16="http://schemas.microsoft.com/office/drawing/2014/main" id="{3C041A6D-A1D7-4FA9-93EE-D5032AEFC735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AC20ECF5-51E6-43DA-8F76-4D569A7E0595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FA0ED70A-C0D2-42F0-A4A2-BCBB57D5B5E9}"/>
              </a:ext>
            </a:extLst>
          </p:cNvPr>
          <p:cNvGrpSpPr/>
          <p:nvPr/>
        </p:nvGrpSpPr>
        <p:grpSpPr>
          <a:xfrm>
            <a:off x="6858299" y="2755020"/>
            <a:ext cx="192758" cy="394583"/>
            <a:chOff x="3471568" y="2222287"/>
            <a:chExt cx="1220254" cy="2497909"/>
          </a:xfrm>
        </p:grpSpPr>
        <p:sp>
          <p:nvSpPr>
            <p:cNvPr id="187" name="Diagrama de flujo: retraso 186">
              <a:extLst>
                <a:ext uri="{FF2B5EF4-FFF2-40B4-BE49-F238E27FC236}">
                  <a16:creationId xmlns:a16="http://schemas.microsoft.com/office/drawing/2014/main" id="{CA6A578B-833F-4419-965B-5E40A1AEBDA1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C93E67D3-FF74-4C95-8247-2BBA7FE6ECB5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5A7A0C20-94AE-44F0-BBE4-D37AC1E6C7D3}"/>
              </a:ext>
            </a:extLst>
          </p:cNvPr>
          <p:cNvGrpSpPr/>
          <p:nvPr/>
        </p:nvGrpSpPr>
        <p:grpSpPr>
          <a:xfrm>
            <a:off x="7898070" y="2742123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190" name="Diagrama de flujo: retraso 189">
              <a:extLst>
                <a:ext uri="{FF2B5EF4-FFF2-40B4-BE49-F238E27FC236}">
                  <a16:creationId xmlns:a16="http://schemas.microsoft.com/office/drawing/2014/main" id="{CA37BD5B-AF1A-4CB7-9633-DCB155D8D4BF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C1D31EBA-5E44-4E73-83C3-E8B7BC775005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8877243-F224-4A74-89FA-3E06AD3B031B}"/>
              </a:ext>
            </a:extLst>
          </p:cNvPr>
          <p:cNvGrpSpPr/>
          <p:nvPr/>
        </p:nvGrpSpPr>
        <p:grpSpPr>
          <a:xfrm>
            <a:off x="7389683" y="275319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193" name="Diagrama de flujo: retraso 192">
              <a:extLst>
                <a:ext uri="{FF2B5EF4-FFF2-40B4-BE49-F238E27FC236}">
                  <a16:creationId xmlns:a16="http://schemas.microsoft.com/office/drawing/2014/main" id="{B13892B5-E18D-4D8F-AD55-085049671987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1E0F7E35-44B6-4C92-A6AA-D37E9F7A8ECD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65B88906-EAFC-49E9-BA57-20B110AD2204}"/>
              </a:ext>
            </a:extLst>
          </p:cNvPr>
          <p:cNvGrpSpPr/>
          <p:nvPr/>
        </p:nvGrpSpPr>
        <p:grpSpPr>
          <a:xfrm>
            <a:off x="7685277" y="3312048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219" name="Diagrama de flujo: retraso 218">
              <a:extLst>
                <a:ext uri="{FF2B5EF4-FFF2-40B4-BE49-F238E27FC236}">
                  <a16:creationId xmlns:a16="http://schemas.microsoft.com/office/drawing/2014/main" id="{C6A69CCC-6D7C-42BF-BF71-CABEA140D4E1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7F67573A-1EFD-4303-A779-6C4E5A498D1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C540AFB7-9B3A-4E21-85A7-35BFC3B429FF}"/>
              </a:ext>
            </a:extLst>
          </p:cNvPr>
          <p:cNvGrpSpPr/>
          <p:nvPr/>
        </p:nvGrpSpPr>
        <p:grpSpPr>
          <a:xfrm>
            <a:off x="7414954" y="3312048"/>
            <a:ext cx="192758" cy="394583"/>
            <a:chOff x="3471568" y="2222287"/>
            <a:chExt cx="1220254" cy="2497909"/>
          </a:xfrm>
        </p:grpSpPr>
        <p:sp>
          <p:nvSpPr>
            <p:cNvPr id="222" name="Diagrama de flujo: retraso 221">
              <a:extLst>
                <a:ext uri="{FF2B5EF4-FFF2-40B4-BE49-F238E27FC236}">
                  <a16:creationId xmlns:a16="http://schemas.microsoft.com/office/drawing/2014/main" id="{C2C77EEF-6B72-4E4B-886C-51679687D55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3EC7DB32-25D4-4ED9-85C9-36FA1657F49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2D76EB45-70B6-4706-9C6D-65E83C84C75D}"/>
              </a:ext>
            </a:extLst>
          </p:cNvPr>
          <p:cNvGrpSpPr/>
          <p:nvPr/>
        </p:nvGrpSpPr>
        <p:grpSpPr>
          <a:xfrm>
            <a:off x="7144630" y="3312048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225" name="Diagrama de flujo: retraso 224">
              <a:extLst>
                <a:ext uri="{FF2B5EF4-FFF2-40B4-BE49-F238E27FC236}">
                  <a16:creationId xmlns:a16="http://schemas.microsoft.com/office/drawing/2014/main" id="{B813F151-7206-4847-BD02-6863BC906D5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B0DFD31C-AA2F-42EB-B4F1-6F03F217CF2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4C8A6E7E-E278-4332-B84B-625ADFB08E3A}"/>
              </a:ext>
            </a:extLst>
          </p:cNvPr>
          <p:cNvGrpSpPr/>
          <p:nvPr/>
        </p:nvGrpSpPr>
        <p:grpSpPr>
          <a:xfrm>
            <a:off x="7959169" y="3312048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231" name="Diagrama de flujo: retraso 230">
              <a:extLst>
                <a:ext uri="{FF2B5EF4-FFF2-40B4-BE49-F238E27FC236}">
                  <a16:creationId xmlns:a16="http://schemas.microsoft.com/office/drawing/2014/main" id="{1300F59E-245A-49DC-875A-B9FB4BF9D93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A600755A-D5FE-4BF5-8126-42711C60D7E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9A76D8E9-7722-4199-96C2-7CA5B68B28FC}"/>
              </a:ext>
            </a:extLst>
          </p:cNvPr>
          <p:cNvGrpSpPr/>
          <p:nvPr/>
        </p:nvGrpSpPr>
        <p:grpSpPr>
          <a:xfrm>
            <a:off x="6878403" y="3313439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234" name="Diagrama de flujo: retraso 233">
              <a:extLst>
                <a:ext uri="{FF2B5EF4-FFF2-40B4-BE49-F238E27FC236}">
                  <a16:creationId xmlns:a16="http://schemas.microsoft.com/office/drawing/2014/main" id="{371A1DED-F2E5-4126-A35B-888AA903FCBA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34">
              <a:extLst>
                <a:ext uri="{FF2B5EF4-FFF2-40B4-BE49-F238E27FC236}">
                  <a16:creationId xmlns:a16="http://schemas.microsoft.com/office/drawing/2014/main" id="{FAF0C072-E9BB-4025-8A48-9BCFDABE79BB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BFAADFBF-1490-4468-9947-E89A36DC5C4F}"/>
              </a:ext>
            </a:extLst>
          </p:cNvPr>
          <p:cNvCxnSpPr>
            <a:cxnSpLocks/>
          </p:cNvCxnSpPr>
          <p:nvPr/>
        </p:nvCxnSpPr>
        <p:spPr>
          <a:xfrm>
            <a:off x="2080537" y="4510749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5144AAA9-5B66-4BEB-B2A8-ACD8B85F81C2}"/>
              </a:ext>
            </a:extLst>
          </p:cNvPr>
          <p:cNvSpPr txBox="1"/>
          <p:nvPr/>
        </p:nvSpPr>
        <p:spPr>
          <a:xfrm>
            <a:off x="705175" y="4326083"/>
            <a:ext cx="67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w[0]</a:t>
            </a:r>
          </a:p>
        </p:txBody>
      </p: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3237D7B0-8CF1-4BA4-AFAD-5AD9E1165CC0}"/>
              </a:ext>
            </a:extLst>
          </p:cNvPr>
          <p:cNvCxnSpPr>
            <a:cxnSpLocks/>
          </p:cNvCxnSpPr>
          <p:nvPr/>
        </p:nvCxnSpPr>
        <p:spPr>
          <a:xfrm>
            <a:off x="2087950" y="5144355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EE68549F-0AC6-4027-B17C-7B5FFAA5A218}"/>
              </a:ext>
            </a:extLst>
          </p:cNvPr>
          <p:cNvSpPr txBox="1"/>
          <p:nvPr/>
        </p:nvSpPr>
        <p:spPr>
          <a:xfrm>
            <a:off x="669253" y="4959689"/>
            <a:ext cx="7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w[1]</a:t>
            </a: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C1BD49CF-181F-43B8-8E58-EDDFF7689EC1}"/>
              </a:ext>
            </a:extLst>
          </p:cNvPr>
          <p:cNvCxnSpPr>
            <a:cxnSpLocks/>
          </p:cNvCxnSpPr>
          <p:nvPr/>
        </p:nvCxnSpPr>
        <p:spPr>
          <a:xfrm>
            <a:off x="4214137" y="4488625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061530D2-61E4-4FEC-8D75-32FFA919878C}"/>
              </a:ext>
            </a:extLst>
          </p:cNvPr>
          <p:cNvCxnSpPr>
            <a:cxnSpLocks/>
          </p:cNvCxnSpPr>
          <p:nvPr/>
        </p:nvCxnSpPr>
        <p:spPr>
          <a:xfrm>
            <a:off x="4221550" y="5122231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uadroTexto 241">
                <a:extLst>
                  <a:ext uri="{FF2B5EF4-FFF2-40B4-BE49-F238E27FC236}">
                    <a16:creationId xmlns:a16="http://schemas.microsoft.com/office/drawing/2014/main" id="{97A8BDAB-2440-46B5-AC1C-A40A1FB50EEE}"/>
                  </a:ext>
                </a:extLst>
              </p:cNvPr>
              <p:cNvSpPr txBox="1"/>
              <p:nvPr/>
            </p:nvSpPr>
            <p:spPr>
              <a:xfrm>
                <a:off x="4578339" y="4286670"/>
                <a:ext cx="16581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𝑖𝑛𝑓𝑒𝑐𝑡𝑒𝑑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42" name="CuadroTexto 241">
                <a:extLst>
                  <a:ext uri="{FF2B5EF4-FFF2-40B4-BE49-F238E27FC236}">
                    <a16:creationId xmlns:a16="http://schemas.microsoft.com/office/drawing/2014/main" id="{97A8BDAB-2440-46B5-AC1C-A40A1FB50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339" y="4286670"/>
                <a:ext cx="1658140" cy="39158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uadroTexto 242">
                <a:extLst>
                  <a:ext uri="{FF2B5EF4-FFF2-40B4-BE49-F238E27FC236}">
                    <a16:creationId xmlns:a16="http://schemas.microsoft.com/office/drawing/2014/main" id="{D7359089-F27C-4E36-A732-2AA2B2A0A457}"/>
                  </a:ext>
                </a:extLst>
              </p:cNvPr>
              <p:cNvSpPr txBox="1"/>
              <p:nvPr/>
            </p:nvSpPr>
            <p:spPr>
              <a:xfrm>
                <a:off x="4599391" y="4926440"/>
                <a:ext cx="16581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𝑖𝑛𝑓𝑒𝑐𝑡𝑒𝑑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43" name="CuadroTexto 242">
                <a:extLst>
                  <a:ext uri="{FF2B5EF4-FFF2-40B4-BE49-F238E27FC236}">
                    <a16:creationId xmlns:a16="http://schemas.microsoft.com/office/drawing/2014/main" id="{D7359089-F27C-4E36-A732-2AA2B2A0A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91" y="4926440"/>
                <a:ext cx="1658140" cy="39158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CC96E442-76DC-4099-AFD2-57CA3E93E8AD}"/>
              </a:ext>
            </a:extLst>
          </p:cNvPr>
          <p:cNvCxnSpPr>
            <a:cxnSpLocks/>
          </p:cNvCxnSpPr>
          <p:nvPr/>
        </p:nvCxnSpPr>
        <p:spPr>
          <a:xfrm>
            <a:off x="6236479" y="4475967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de flecha 244">
            <a:extLst>
              <a:ext uri="{FF2B5EF4-FFF2-40B4-BE49-F238E27FC236}">
                <a16:creationId xmlns:a16="http://schemas.microsoft.com/office/drawing/2014/main" id="{55B3BC05-D49C-4C93-ABE4-2985A90B2FBA}"/>
              </a:ext>
            </a:extLst>
          </p:cNvPr>
          <p:cNvCxnSpPr>
            <a:cxnSpLocks/>
          </p:cNvCxnSpPr>
          <p:nvPr/>
        </p:nvCxnSpPr>
        <p:spPr>
          <a:xfrm>
            <a:off x="6243892" y="5109573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3ADA9A4-850C-4A01-B8B7-5880FA4C20F7}"/>
              </a:ext>
            </a:extLst>
          </p:cNvPr>
          <p:cNvGrpSpPr/>
          <p:nvPr/>
        </p:nvGrpSpPr>
        <p:grpSpPr>
          <a:xfrm>
            <a:off x="1529946" y="4209668"/>
            <a:ext cx="262994" cy="584661"/>
            <a:chOff x="5272679" y="2828025"/>
            <a:chExt cx="1646640" cy="3660643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CB48CCEB-4AB5-48D0-82D4-56483FF64DB6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2F3C57F2-724A-4BB4-B7DF-051B39750450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093ED265-5F5E-493A-B214-7CCF4A158418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62FC0B19-8B77-496D-8BB5-BA89EA96B2D0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184E4D95-D757-48CA-8979-030FA0D5BB1A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E341F847-79A8-4C85-9537-7DBD35CBC6EE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Rectángulo 262">
              <a:extLst>
                <a:ext uri="{FF2B5EF4-FFF2-40B4-BE49-F238E27FC236}">
                  <a16:creationId xmlns:a16="http://schemas.microsoft.com/office/drawing/2014/main" id="{33D2ED62-B9F9-4BFB-9529-557FDE8ECB7C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E30F974C-1439-4E0A-8BD9-D7DDAD48D3D3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B41A86E8-81A1-457F-86AC-FE9595791443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B9869F8F-27B5-40DC-87FC-B1CDEF423B24}"/>
              </a:ext>
            </a:extLst>
          </p:cNvPr>
          <p:cNvGrpSpPr/>
          <p:nvPr/>
        </p:nvGrpSpPr>
        <p:grpSpPr>
          <a:xfrm>
            <a:off x="1529946" y="4883514"/>
            <a:ext cx="262994" cy="584661"/>
            <a:chOff x="5272679" y="2828025"/>
            <a:chExt cx="1646640" cy="3660643"/>
          </a:xfrm>
        </p:grpSpPr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41000CDC-C07D-42F2-A909-80C58E312A7E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35B4FD45-0FC0-4F61-8FF3-69366210DFF4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0125FCDC-E50F-4990-B9E4-AC6231FF439A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9A1763EF-99C2-4505-BFE6-2B2AA64C7285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E9B8E1D-12DC-480B-9542-462E32452B04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AF688E45-D215-4955-9EFD-80B2DF9B5AE8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2A984D9D-DADC-46A5-AA03-5F2D9489AA11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2AD77821-7E71-429C-9CE1-E5002D884D5A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39771C6E-BDEF-4E22-8EE0-C29D79E5B3C3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787D7C9B-DABB-43E2-8C5F-6FC08A9250D4}"/>
              </a:ext>
            </a:extLst>
          </p:cNvPr>
          <p:cNvGrpSpPr/>
          <p:nvPr/>
        </p:nvGrpSpPr>
        <p:grpSpPr>
          <a:xfrm>
            <a:off x="3035753" y="4324998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288" name="Diagrama de flujo: retraso 287">
              <a:extLst>
                <a:ext uri="{FF2B5EF4-FFF2-40B4-BE49-F238E27FC236}">
                  <a16:creationId xmlns:a16="http://schemas.microsoft.com/office/drawing/2014/main" id="{211BBF2C-8734-4DD2-99D6-0F868B9D9F65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305846B5-4BD3-4F50-8D6E-B6BE9FE28887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DEFC7F73-B68E-4FDF-9267-A543F5C27BFE}"/>
              </a:ext>
            </a:extLst>
          </p:cNvPr>
          <p:cNvGrpSpPr/>
          <p:nvPr/>
        </p:nvGrpSpPr>
        <p:grpSpPr>
          <a:xfrm>
            <a:off x="3604391" y="4326083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291" name="Diagrama de flujo: retraso 290">
              <a:extLst>
                <a:ext uri="{FF2B5EF4-FFF2-40B4-BE49-F238E27FC236}">
                  <a16:creationId xmlns:a16="http://schemas.microsoft.com/office/drawing/2014/main" id="{38976556-861F-4315-96E0-B7C8FD71A397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5136ADAF-34F8-4F2C-89E5-4265F24EF6C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A6522433-9C72-46A6-BAD2-FD6EF4108654}"/>
              </a:ext>
            </a:extLst>
          </p:cNvPr>
          <p:cNvGrpSpPr/>
          <p:nvPr/>
        </p:nvGrpSpPr>
        <p:grpSpPr>
          <a:xfrm>
            <a:off x="2746003" y="4308668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294" name="Diagrama de flujo: retraso 293">
              <a:extLst>
                <a:ext uri="{FF2B5EF4-FFF2-40B4-BE49-F238E27FC236}">
                  <a16:creationId xmlns:a16="http://schemas.microsoft.com/office/drawing/2014/main" id="{83E53348-4165-48ED-AED7-EDCBEF7554C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6433FC47-BD4D-4C30-BF42-DC751224E5C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C58A3293-F6D3-4F62-90E1-76BC3B303C17}"/>
              </a:ext>
            </a:extLst>
          </p:cNvPr>
          <p:cNvGrpSpPr/>
          <p:nvPr/>
        </p:nvGrpSpPr>
        <p:grpSpPr>
          <a:xfrm>
            <a:off x="3325502" y="4321294"/>
            <a:ext cx="192758" cy="394583"/>
            <a:chOff x="3471568" y="2222287"/>
            <a:chExt cx="1220254" cy="2497909"/>
          </a:xfrm>
        </p:grpSpPr>
        <p:sp>
          <p:nvSpPr>
            <p:cNvPr id="297" name="Diagrama de flujo: retraso 296">
              <a:extLst>
                <a:ext uri="{FF2B5EF4-FFF2-40B4-BE49-F238E27FC236}">
                  <a16:creationId xmlns:a16="http://schemas.microsoft.com/office/drawing/2014/main" id="{DA25A875-AF9B-4B19-B5BD-6951B1B87192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DA78D213-05C1-4403-9EDC-DA3E28C261FB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E41A97A6-E3A0-4703-9F00-22EA0730AA57}"/>
              </a:ext>
            </a:extLst>
          </p:cNvPr>
          <p:cNvGrpSpPr/>
          <p:nvPr/>
        </p:nvGrpSpPr>
        <p:grpSpPr>
          <a:xfrm>
            <a:off x="2753416" y="4942274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300" name="Diagrama de flujo: retraso 299">
              <a:extLst>
                <a:ext uri="{FF2B5EF4-FFF2-40B4-BE49-F238E27FC236}">
                  <a16:creationId xmlns:a16="http://schemas.microsoft.com/office/drawing/2014/main" id="{7B681ACF-31E8-44AD-91E1-672B6E04E94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300">
              <a:extLst>
                <a:ext uri="{FF2B5EF4-FFF2-40B4-BE49-F238E27FC236}">
                  <a16:creationId xmlns:a16="http://schemas.microsoft.com/office/drawing/2014/main" id="{A0EF9E0E-003D-4430-9E1E-1568D60D3D8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44601290-BC1E-413D-9A2A-E2CB63B5C56D}"/>
              </a:ext>
            </a:extLst>
          </p:cNvPr>
          <p:cNvGrpSpPr/>
          <p:nvPr/>
        </p:nvGrpSpPr>
        <p:grpSpPr>
          <a:xfrm>
            <a:off x="3294062" y="4942274"/>
            <a:ext cx="192758" cy="394583"/>
            <a:chOff x="3471568" y="2222287"/>
            <a:chExt cx="1220254" cy="2497909"/>
          </a:xfrm>
        </p:grpSpPr>
        <p:sp>
          <p:nvSpPr>
            <p:cNvPr id="303" name="Diagrama de flujo: retraso 302">
              <a:extLst>
                <a:ext uri="{FF2B5EF4-FFF2-40B4-BE49-F238E27FC236}">
                  <a16:creationId xmlns:a16="http://schemas.microsoft.com/office/drawing/2014/main" id="{1D09985B-D4C5-47AF-9F3F-0553E6F16EFA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303">
              <a:extLst>
                <a:ext uri="{FF2B5EF4-FFF2-40B4-BE49-F238E27FC236}">
                  <a16:creationId xmlns:a16="http://schemas.microsoft.com/office/drawing/2014/main" id="{6C8649BC-647D-4102-8EC2-00B583D5E85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4C11A798-8388-4C46-905F-6610819E5180}"/>
              </a:ext>
            </a:extLst>
          </p:cNvPr>
          <p:cNvGrpSpPr/>
          <p:nvPr/>
        </p:nvGrpSpPr>
        <p:grpSpPr>
          <a:xfrm>
            <a:off x="3025370" y="4942274"/>
            <a:ext cx="192758" cy="394583"/>
            <a:chOff x="3471568" y="2222287"/>
            <a:chExt cx="1220254" cy="2497909"/>
          </a:xfrm>
        </p:grpSpPr>
        <p:sp>
          <p:nvSpPr>
            <p:cNvPr id="306" name="Diagrama de flujo: retraso 305">
              <a:extLst>
                <a:ext uri="{FF2B5EF4-FFF2-40B4-BE49-F238E27FC236}">
                  <a16:creationId xmlns:a16="http://schemas.microsoft.com/office/drawing/2014/main" id="{15AE594A-48B8-4E98-816D-521EE75C00BB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DBB34982-76E4-4B04-9968-4E7D16AA7E5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7FC4CA57-B846-43EC-8159-DF23565ECB2B}"/>
              </a:ext>
            </a:extLst>
          </p:cNvPr>
          <p:cNvGrpSpPr/>
          <p:nvPr/>
        </p:nvGrpSpPr>
        <p:grpSpPr>
          <a:xfrm>
            <a:off x="7110669" y="433625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309" name="Diagrama de flujo: retraso 308">
              <a:extLst>
                <a:ext uri="{FF2B5EF4-FFF2-40B4-BE49-F238E27FC236}">
                  <a16:creationId xmlns:a16="http://schemas.microsoft.com/office/drawing/2014/main" id="{B68B5FD7-3F0B-4E2D-9307-5779A674A94A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CBDF5102-B74D-4A4B-98C7-7202E4AE808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256D094C-FD1E-446E-B147-1D9887083B00}"/>
              </a:ext>
            </a:extLst>
          </p:cNvPr>
          <p:cNvGrpSpPr/>
          <p:nvPr/>
        </p:nvGrpSpPr>
        <p:grpSpPr>
          <a:xfrm>
            <a:off x="7631948" y="4333980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312" name="Diagrama de flujo: retraso 311">
              <a:extLst>
                <a:ext uri="{FF2B5EF4-FFF2-40B4-BE49-F238E27FC236}">
                  <a16:creationId xmlns:a16="http://schemas.microsoft.com/office/drawing/2014/main" id="{A71D0A20-3E1A-444C-B945-76B073415CE7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4DA5C1A0-881B-4640-B6CE-B8990D7A77D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D1E750A0-9453-444F-8399-7534AD35C2CC}"/>
              </a:ext>
            </a:extLst>
          </p:cNvPr>
          <p:cNvGrpSpPr/>
          <p:nvPr/>
        </p:nvGrpSpPr>
        <p:grpSpPr>
          <a:xfrm>
            <a:off x="6834676" y="433625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315" name="Diagrama de flujo: retraso 314">
              <a:extLst>
                <a:ext uri="{FF2B5EF4-FFF2-40B4-BE49-F238E27FC236}">
                  <a16:creationId xmlns:a16="http://schemas.microsoft.com/office/drawing/2014/main" id="{43F1C488-AC7F-40DA-9327-B8C9BC471947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7F8B97CC-9DBA-4913-ACD1-81FAF009A957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1F4C9417-2EB9-4207-B1ED-E3585F36CD63}"/>
              </a:ext>
            </a:extLst>
          </p:cNvPr>
          <p:cNvGrpSpPr/>
          <p:nvPr/>
        </p:nvGrpSpPr>
        <p:grpSpPr>
          <a:xfrm>
            <a:off x="7366060" y="433442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318" name="Diagrama de flujo: retraso 317">
              <a:extLst>
                <a:ext uri="{FF2B5EF4-FFF2-40B4-BE49-F238E27FC236}">
                  <a16:creationId xmlns:a16="http://schemas.microsoft.com/office/drawing/2014/main" id="{88013E03-8B35-4D94-BB95-8419E9814972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E2B690C1-926C-4752-9371-2972BF93D6A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EB47D521-345D-45BA-9372-11D0B4149F9B}"/>
              </a:ext>
            </a:extLst>
          </p:cNvPr>
          <p:cNvGrpSpPr/>
          <p:nvPr/>
        </p:nvGrpSpPr>
        <p:grpSpPr>
          <a:xfrm>
            <a:off x="7384181" y="4922177"/>
            <a:ext cx="192758" cy="394583"/>
            <a:chOff x="3471568" y="2222287"/>
            <a:chExt cx="1220254" cy="2497909"/>
          </a:xfrm>
        </p:grpSpPr>
        <p:sp>
          <p:nvSpPr>
            <p:cNvPr id="321" name="Diagrama de flujo: retraso 320">
              <a:extLst>
                <a:ext uri="{FF2B5EF4-FFF2-40B4-BE49-F238E27FC236}">
                  <a16:creationId xmlns:a16="http://schemas.microsoft.com/office/drawing/2014/main" id="{A9ADDFE4-F2EB-4DCD-A254-BB09B5BDB805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1292588D-1EB3-4BC2-85B7-F82FF8BB1D7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1377EFEF-F85B-4A63-BD4C-1EADB9DCB415}"/>
              </a:ext>
            </a:extLst>
          </p:cNvPr>
          <p:cNvGrpSpPr/>
          <p:nvPr/>
        </p:nvGrpSpPr>
        <p:grpSpPr>
          <a:xfrm>
            <a:off x="7110669" y="4928633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338" name="Diagrama de flujo: retraso 337">
              <a:extLst>
                <a:ext uri="{FF2B5EF4-FFF2-40B4-BE49-F238E27FC236}">
                  <a16:creationId xmlns:a16="http://schemas.microsoft.com/office/drawing/2014/main" id="{8C76FA1C-236F-417C-B9F0-58E0ADD9D82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Elipse 338">
              <a:extLst>
                <a:ext uri="{FF2B5EF4-FFF2-40B4-BE49-F238E27FC236}">
                  <a16:creationId xmlns:a16="http://schemas.microsoft.com/office/drawing/2014/main" id="{09C84568-0318-436D-BE53-F42E0AED82C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22630B8A-F02A-42EF-80AC-0236BEA66541}"/>
              </a:ext>
            </a:extLst>
          </p:cNvPr>
          <p:cNvGrpSpPr/>
          <p:nvPr/>
        </p:nvGrpSpPr>
        <p:grpSpPr>
          <a:xfrm>
            <a:off x="6834676" y="4928633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345" name="Diagrama de flujo: retraso 344">
              <a:extLst>
                <a:ext uri="{FF2B5EF4-FFF2-40B4-BE49-F238E27FC236}">
                  <a16:creationId xmlns:a16="http://schemas.microsoft.com/office/drawing/2014/main" id="{1295F8B4-900B-417C-AEA6-BA4DC12D57B1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345">
              <a:extLst>
                <a:ext uri="{FF2B5EF4-FFF2-40B4-BE49-F238E27FC236}">
                  <a16:creationId xmlns:a16="http://schemas.microsoft.com/office/drawing/2014/main" id="{8099B1CA-132D-4A68-8002-B90CD8C68CDE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2" name="Conector recto de flecha 441">
            <a:extLst>
              <a:ext uri="{FF2B5EF4-FFF2-40B4-BE49-F238E27FC236}">
                <a16:creationId xmlns:a16="http://schemas.microsoft.com/office/drawing/2014/main" id="{0F62B174-BC34-4B09-80BD-AFCCF50A0500}"/>
              </a:ext>
            </a:extLst>
          </p:cNvPr>
          <p:cNvCxnSpPr>
            <a:cxnSpLocks/>
          </p:cNvCxnSpPr>
          <p:nvPr/>
        </p:nvCxnSpPr>
        <p:spPr>
          <a:xfrm>
            <a:off x="2487245" y="6048938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uadroTexto 442">
            <a:extLst>
              <a:ext uri="{FF2B5EF4-FFF2-40B4-BE49-F238E27FC236}">
                <a16:creationId xmlns:a16="http://schemas.microsoft.com/office/drawing/2014/main" id="{3C851C87-07A6-4CCB-AC95-C67177450A88}"/>
              </a:ext>
            </a:extLst>
          </p:cNvPr>
          <p:cNvSpPr txBox="1"/>
          <p:nvPr/>
        </p:nvSpPr>
        <p:spPr>
          <a:xfrm>
            <a:off x="396879" y="5837983"/>
            <a:ext cx="10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hosp</a:t>
            </a:r>
            <a:r>
              <a:rPr lang="es-ES" dirty="0"/>
              <a:t>[0]</a:t>
            </a:r>
          </a:p>
        </p:txBody>
      </p:sp>
      <p:cxnSp>
        <p:nvCxnSpPr>
          <p:cNvPr id="444" name="Conector recto de flecha 443">
            <a:extLst>
              <a:ext uri="{FF2B5EF4-FFF2-40B4-BE49-F238E27FC236}">
                <a16:creationId xmlns:a16="http://schemas.microsoft.com/office/drawing/2014/main" id="{AAC11270-4E6A-488F-8FE7-61657DB8BC08}"/>
              </a:ext>
            </a:extLst>
          </p:cNvPr>
          <p:cNvCxnSpPr>
            <a:cxnSpLocks/>
          </p:cNvCxnSpPr>
          <p:nvPr/>
        </p:nvCxnSpPr>
        <p:spPr>
          <a:xfrm>
            <a:off x="6184246" y="6087707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CuadroTexto 444">
                <a:extLst>
                  <a:ext uri="{FF2B5EF4-FFF2-40B4-BE49-F238E27FC236}">
                    <a16:creationId xmlns:a16="http://schemas.microsoft.com/office/drawing/2014/main" id="{926A48B9-0D37-4D8A-8DA6-7A92B8AC21AF}"/>
                  </a:ext>
                </a:extLst>
              </p:cNvPr>
              <p:cNvSpPr txBox="1"/>
              <p:nvPr/>
            </p:nvSpPr>
            <p:spPr>
              <a:xfrm>
                <a:off x="6548448" y="5885752"/>
                <a:ext cx="16581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𝑖𝑛𝑓𝑒𝑐𝑡𝑒𝑑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45" name="CuadroTexto 444">
                <a:extLst>
                  <a:ext uri="{FF2B5EF4-FFF2-40B4-BE49-F238E27FC236}">
                    <a16:creationId xmlns:a16="http://schemas.microsoft.com/office/drawing/2014/main" id="{926A48B9-0D37-4D8A-8DA6-7A92B8AC2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448" y="5885752"/>
                <a:ext cx="1658140" cy="39158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6" name="Conector recto de flecha 445">
            <a:extLst>
              <a:ext uri="{FF2B5EF4-FFF2-40B4-BE49-F238E27FC236}">
                <a16:creationId xmlns:a16="http://schemas.microsoft.com/office/drawing/2014/main" id="{BF605308-D7A1-4F1A-8DCE-B1ABD10216B9}"/>
              </a:ext>
            </a:extLst>
          </p:cNvPr>
          <p:cNvCxnSpPr>
            <a:cxnSpLocks/>
          </p:cNvCxnSpPr>
          <p:nvPr/>
        </p:nvCxnSpPr>
        <p:spPr>
          <a:xfrm>
            <a:off x="8206588" y="6075049"/>
            <a:ext cx="397706" cy="0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FAD691C2-9BFB-4345-8842-1320AEE28FD2}"/>
              </a:ext>
            </a:extLst>
          </p:cNvPr>
          <p:cNvGrpSpPr/>
          <p:nvPr/>
        </p:nvGrpSpPr>
        <p:grpSpPr>
          <a:xfrm>
            <a:off x="3224018" y="584247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448" name="Diagrama de flujo: retraso 447">
              <a:extLst>
                <a:ext uri="{FF2B5EF4-FFF2-40B4-BE49-F238E27FC236}">
                  <a16:creationId xmlns:a16="http://schemas.microsoft.com/office/drawing/2014/main" id="{E497BB98-F5C4-442C-955D-1C49CCCB9DB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9" name="Elipse 448">
              <a:extLst>
                <a:ext uri="{FF2B5EF4-FFF2-40B4-BE49-F238E27FC236}">
                  <a16:creationId xmlns:a16="http://schemas.microsoft.com/office/drawing/2014/main" id="{59341449-FADD-4BAB-86AF-87DD385F08B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0" name="Grupo 449">
            <a:extLst>
              <a:ext uri="{FF2B5EF4-FFF2-40B4-BE49-F238E27FC236}">
                <a16:creationId xmlns:a16="http://schemas.microsoft.com/office/drawing/2014/main" id="{FB616D6E-AE36-4B1F-9768-4304B4031FAB}"/>
              </a:ext>
            </a:extLst>
          </p:cNvPr>
          <p:cNvGrpSpPr/>
          <p:nvPr/>
        </p:nvGrpSpPr>
        <p:grpSpPr>
          <a:xfrm>
            <a:off x="3792656" y="5843555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451" name="Diagrama de flujo: retraso 450">
              <a:extLst>
                <a:ext uri="{FF2B5EF4-FFF2-40B4-BE49-F238E27FC236}">
                  <a16:creationId xmlns:a16="http://schemas.microsoft.com/office/drawing/2014/main" id="{BA1D6792-26B3-4DA9-A370-7FC6D9859227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2" name="Elipse 451">
              <a:extLst>
                <a:ext uri="{FF2B5EF4-FFF2-40B4-BE49-F238E27FC236}">
                  <a16:creationId xmlns:a16="http://schemas.microsoft.com/office/drawing/2014/main" id="{64DEC2A9-9F08-4392-92F2-F54E7D53B7F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3" name="Grupo 452">
            <a:extLst>
              <a:ext uri="{FF2B5EF4-FFF2-40B4-BE49-F238E27FC236}">
                <a16:creationId xmlns:a16="http://schemas.microsoft.com/office/drawing/2014/main" id="{7E4E3958-FAB0-4F18-BFCC-319E2CA4CB1F}"/>
              </a:ext>
            </a:extLst>
          </p:cNvPr>
          <p:cNvGrpSpPr/>
          <p:nvPr/>
        </p:nvGrpSpPr>
        <p:grpSpPr>
          <a:xfrm>
            <a:off x="2934268" y="582614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454" name="Diagrama de flujo: retraso 453">
              <a:extLst>
                <a:ext uri="{FF2B5EF4-FFF2-40B4-BE49-F238E27FC236}">
                  <a16:creationId xmlns:a16="http://schemas.microsoft.com/office/drawing/2014/main" id="{9F3A28B5-6EF3-415E-8BAA-F7615818A99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5" name="Elipse 454">
              <a:extLst>
                <a:ext uri="{FF2B5EF4-FFF2-40B4-BE49-F238E27FC236}">
                  <a16:creationId xmlns:a16="http://schemas.microsoft.com/office/drawing/2014/main" id="{17426B01-4C4A-4129-A51D-12954885622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4FCDF531-4A0A-4A7E-B85D-64CFCC9574AC}"/>
              </a:ext>
            </a:extLst>
          </p:cNvPr>
          <p:cNvGrpSpPr/>
          <p:nvPr/>
        </p:nvGrpSpPr>
        <p:grpSpPr>
          <a:xfrm>
            <a:off x="3513767" y="5838766"/>
            <a:ext cx="192758" cy="394583"/>
            <a:chOff x="3471568" y="2222287"/>
            <a:chExt cx="1220254" cy="2497909"/>
          </a:xfrm>
        </p:grpSpPr>
        <p:sp>
          <p:nvSpPr>
            <p:cNvPr id="457" name="Diagrama de flujo: retraso 456">
              <a:extLst>
                <a:ext uri="{FF2B5EF4-FFF2-40B4-BE49-F238E27FC236}">
                  <a16:creationId xmlns:a16="http://schemas.microsoft.com/office/drawing/2014/main" id="{DB236DF0-C03D-4A73-B091-C85CF7D7E3B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D7E833C0-F4B9-4101-B2E5-14253EB32BF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1" name="Grupo 470">
            <a:extLst>
              <a:ext uri="{FF2B5EF4-FFF2-40B4-BE49-F238E27FC236}">
                <a16:creationId xmlns:a16="http://schemas.microsoft.com/office/drawing/2014/main" id="{7AC3A721-499F-4B9C-B193-AD2673255024}"/>
              </a:ext>
            </a:extLst>
          </p:cNvPr>
          <p:cNvGrpSpPr/>
          <p:nvPr/>
        </p:nvGrpSpPr>
        <p:grpSpPr>
          <a:xfrm>
            <a:off x="1477379" y="5694412"/>
            <a:ext cx="933437" cy="599898"/>
            <a:chOff x="5376606" y="2882075"/>
            <a:chExt cx="2825759" cy="1816049"/>
          </a:xfrm>
        </p:grpSpPr>
        <p:sp>
          <p:nvSpPr>
            <p:cNvPr id="472" name="Rectángulo 471">
              <a:extLst>
                <a:ext uri="{FF2B5EF4-FFF2-40B4-BE49-F238E27FC236}">
                  <a16:creationId xmlns:a16="http://schemas.microsoft.com/office/drawing/2014/main" id="{66EB4A34-33E3-4308-A3DD-B0F2B55E6C11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3" name="Rectángulo 472">
              <a:extLst>
                <a:ext uri="{FF2B5EF4-FFF2-40B4-BE49-F238E27FC236}">
                  <a16:creationId xmlns:a16="http://schemas.microsoft.com/office/drawing/2014/main" id="{9C864BBD-7D7B-4A1D-877C-F2697A7D41E9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4" name="Rectángulo 473">
              <a:extLst>
                <a:ext uri="{FF2B5EF4-FFF2-40B4-BE49-F238E27FC236}">
                  <a16:creationId xmlns:a16="http://schemas.microsoft.com/office/drawing/2014/main" id="{AD5AE12A-170B-40AF-A909-FB7AE878100D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5" name="Rectángulo 474">
              <a:extLst>
                <a:ext uri="{FF2B5EF4-FFF2-40B4-BE49-F238E27FC236}">
                  <a16:creationId xmlns:a16="http://schemas.microsoft.com/office/drawing/2014/main" id="{E92A3B18-9B1D-4621-A8DB-B342A367BEFC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6" name="Rectángulo 475">
              <a:extLst>
                <a:ext uri="{FF2B5EF4-FFF2-40B4-BE49-F238E27FC236}">
                  <a16:creationId xmlns:a16="http://schemas.microsoft.com/office/drawing/2014/main" id="{A18DD188-02B1-4350-B376-8A2FF0CDCD88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7" name="Rectángulo 476">
              <a:extLst>
                <a:ext uri="{FF2B5EF4-FFF2-40B4-BE49-F238E27FC236}">
                  <a16:creationId xmlns:a16="http://schemas.microsoft.com/office/drawing/2014/main" id="{CD6B002E-41FF-48F6-BED3-93A08125D3D5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8" name="Rectángulo 477">
              <a:extLst>
                <a:ext uri="{FF2B5EF4-FFF2-40B4-BE49-F238E27FC236}">
                  <a16:creationId xmlns:a16="http://schemas.microsoft.com/office/drawing/2014/main" id="{5641DBA5-A443-41E4-A4E0-AE4260AE39C2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9" name="Rectángulo 478">
              <a:extLst>
                <a:ext uri="{FF2B5EF4-FFF2-40B4-BE49-F238E27FC236}">
                  <a16:creationId xmlns:a16="http://schemas.microsoft.com/office/drawing/2014/main" id="{A5F01ECC-725F-490B-88C8-311D75E2AEB9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BBE379BF-B002-4E2F-AA6E-725CAC07DBA5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1" name="Rectángulo 480">
              <a:extLst>
                <a:ext uri="{FF2B5EF4-FFF2-40B4-BE49-F238E27FC236}">
                  <a16:creationId xmlns:a16="http://schemas.microsoft.com/office/drawing/2014/main" id="{8CC7D53C-F220-41E1-8A73-810FF5C5759C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2" name="Rectángulo 481">
              <a:extLst>
                <a:ext uri="{FF2B5EF4-FFF2-40B4-BE49-F238E27FC236}">
                  <a16:creationId xmlns:a16="http://schemas.microsoft.com/office/drawing/2014/main" id="{C1058BA1-3B1C-41B5-8959-5E637661FA61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3" name="Rectángulo 482">
              <a:extLst>
                <a:ext uri="{FF2B5EF4-FFF2-40B4-BE49-F238E27FC236}">
                  <a16:creationId xmlns:a16="http://schemas.microsoft.com/office/drawing/2014/main" id="{F221C023-A06A-46FD-A4C4-0D393B9829F4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4" name="Rectángulo 483">
              <a:extLst>
                <a:ext uri="{FF2B5EF4-FFF2-40B4-BE49-F238E27FC236}">
                  <a16:creationId xmlns:a16="http://schemas.microsoft.com/office/drawing/2014/main" id="{32FAF52A-E991-474C-8501-6B648712BC55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5" name="Rectángulo 484">
              <a:extLst>
                <a:ext uri="{FF2B5EF4-FFF2-40B4-BE49-F238E27FC236}">
                  <a16:creationId xmlns:a16="http://schemas.microsoft.com/office/drawing/2014/main" id="{10A54BC1-74F2-453A-9AB5-1E493C88DF15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6" name="Rectángulo 485">
              <a:extLst>
                <a:ext uri="{FF2B5EF4-FFF2-40B4-BE49-F238E27FC236}">
                  <a16:creationId xmlns:a16="http://schemas.microsoft.com/office/drawing/2014/main" id="{A65B9B51-B477-47FE-A93D-4C6BAE4CC649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7" name="Cruz 486">
              <a:extLst>
                <a:ext uri="{FF2B5EF4-FFF2-40B4-BE49-F238E27FC236}">
                  <a16:creationId xmlns:a16="http://schemas.microsoft.com/office/drawing/2014/main" id="{F6AB62C1-F6EE-48ED-AD6C-CDE00D1E5EDC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88" name="Grupo 487">
            <a:extLst>
              <a:ext uri="{FF2B5EF4-FFF2-40B4-BE49-F238E27FC236}">
                <a16:creationId xmlns:a16="http://schemas.microsoft.com/office/drawing/2014/main" id="{AC50187A-6F58-4833-B788-EB34B45AE2CF}"/>
              </a:ext>
            </a:extLst>
          </p:cNvPr>
          <p:cNvGrpSpPr/>
          <p:nvPr/>
        </p:nvGrpSpPr>
        <p:grpSpPr>
          <a:xfrm>
            <a:off x="5661633" y="5851617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489" name="Diagrama de flujo: retraso 488">
              <a:extLst>
                <a:ext uri="{FF2B5EF4-FFF2-40B4-BE49-F238E27FC236}">
                  <a16:creationId xmlns:a16="http://schemas.microsoft.com/office/drawing/2014/main" id="{8313F7C4-1191-45BF-B9D1-7D8BDE520A04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0" name="Elipse 489">
              <a:extLst>
                <a:ext uri="{FF2B5EF4-FFF2-40B4-BE49-F238E27FC236}">
                  <a16:creationId xmlns:a16="http://schemas.microsoft.com/office/drawing/2014/main" id="{C90DB189-02E8-48FE-87C0-EDD4DF0F20AA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91" name="Grupo 490">
            <a:extLst>
              <a:ext uri="{FF2B5EF4-FFF2-40B4-BE49-F238E27FC236}">
                <a16:creationId xmlns:a16="http://schemas.microsoft.com/office/drawing/2014/main" id="{9AC8BA4E-2F23-4ADD-B6C8-D5A41B2E659A}"/>
              </a:ext>
            </a:extLst>
          </p:cNvPr>
          <p:cNvGrpSpPr/>
          <p:nvPr/>
        </p:nvGrpSpPr>
        <p:grpSpPr>
          <a:xfrm>
            <a:off x="4850664" y="5851617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492" name="Diagrama de flujo: retraso 491">
              <a:extLst>
                <a:ext uri="{FF2B5EF4-FFF2-40B4-BE49-F238E27FC236}">
                  <a16:creationId xmlns:a16="http://schemas.microsoft.com/office/drawing/2014/main" id="{5DA7E7A5-319E-40B1-8EA0-EC623A22FF44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3" name="Elipse 492">
              <a:extLst>
                <a:ext uri="{FF2B5EF4-FFF2-40B4-BE49-F238E27FC236}">
                  <a16:creationId xmlns:a16="http://schemas.microsoft.com/office/drawing/2014/main" id="{9A131F07-DA1B-4085-A3D0-864E781FFA8D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94" name="Grupo 493">
            <a:extLst>
              <a:ext uri="{FF2B5EF4-FFF2-40B4-BE49-F238E27FC236}">
                <a16:creationId xmlns:a16="http://schemas.microsoft.com/office/drawing/2014/main" id="{8AB3A4AA-44DD-43A0-8C68-544CCA26C37B}"/>
              </a:ext>
            </a:extLst>
          </p:cNvPr>
          <p:cNvGrpSpPr/>
          <p:nvPr/>
        </p:nvGrpSpPr>
        <p:grpSpPr>
          <a:xfrm>
            <a:off x="5391310" y="5851617"/>
            <a:ext cx="192758" cy="394583"/>
            <a:chOff x="3471568" y="2222287"/>
            <a:chExt cx="1220254" cy="2497909"/>
          </a:xfrm>
        </p:grpSpPr>
        <p:sp>
          <p:nvSpPr>
            <p:cNvPr id="495" name="Diagrama de flujo: retraso 494">
              <a:extLst>
                <a:ext uri="{FF2B5EF4-FFF2-40B4-BE49-F238E27FC236}">
                  <a16:creationId xmlns:a16="http://schemas.microsoft.com/office/drawing/2014/main" id="{594D3FC1-E145-41F3-AB19-9209035D47F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6" name="Elipse 495">
              <a:extLst>
                <a:ext uri="{FF2B5EF4-FFF2-40B4-BE49-F238E27FC236}">
                  <a16:creationId xmlns:a16="http://schemas.microsoft.com/office/drawing/2014/main" id="{60DA7ECA-AC41-4ACC-AC69-CC779762C53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97" name="Grupo 496">
            <a:extLst>
              <a:ext uri="{FF2B5EF4-FFF2-40B4-BE49-F238E27FC236}">
                <a16:creationId xmlns:a16="http://schemas.microsoft.com/office/drawing/2014/main" id="{2EC62153-B2E5-46CE-9A8D-F948D8685340}"/>
              </a:ext>
            </a:extLst>
          </p:cNvPr>
          <p:cNvGrpSpPr/>
          <p:nvPr/>
        </p:nvGrpSpPr>
        <p:grpSpPr>
          <a:xfrm>
            <a:off x="5120986" y="5851617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498" name="Diagrama de flujo: retraso 497">
              <a:extLst>
                <a:ext uri="{FF2B5EF4-FFF2-40B4-BE49-F238E27FC236}">
                  <a16:creationId xmlns:a16="http://schemas.microsoft.com/office/drawing/2014/main" id="{4633997B-B866-4219-B2EC-CBF127AE5BD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9" name="Elipse 498">
              <a:extLst>
                <a:ext uri="{FF2B5EF4-FFF2-40B4-BE49-F238E27FC236}">
                  <a16:creationId xmlns:a16="http://schemas.microsoft.com/office/drawing/2014/main" id="{D782A256-C5DE-4251-B776-E1249306458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0" name="Grupo 499">
            <a:extLst>
              <a:ext uri="{FF2B5EF4-FFF2-40B4-BE49-F238E27FC236}">
                <a16:creationId xmlns:a16="http://schemas.microsoft.com/office/drawing/2014/main" id="{C616CEA3-000F-4A41-9C0E-DF6AB7D0CB04}"/>
              </a:ext>
            </a:extLst>
          </p:cNvPr>
          <p:cNvGrpSpPr/>
          <p:nvPr/>
        </p:nvGrpSpPr>
        <p:grpSpPr>
          <a:xfrm>
            <a:off x="5935525" y="5851617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501" name="Diagrama de flujo: retraso 500">
              <a:extLst>
                <a:ext uri="{FF2B5EF4-FFF2-40B4-BE49-F238E27FC236}">
                  <a16:creationId xmlns:a16="http://schemas.microsoft.com/office/drawing/2014/main" id="{2B9B5BE2-9FE2-41E6-A207-021702A5A68F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2" name="Elipse 501">
              <a:extLst>
                <a:ext uri="{FF2B5EF4-FFF2-40B4-BE49-F238E27FC236}">
                  <a16:creationId xmlns:a16="http://schemas.microsoft.com/office/drawing/2014/main" id="{CB119CC0-BC9A-4273-A592-C82EEDE1A16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3" name="Grupo 502">
            <a:extLst>
              <a:ext uri="{FF2B5EF4-FFF2-40B4-BE49-F238E27FC236}">
                <a16:creationId xmlns:a16="http://schemas.microsoft.com/office/drawing/2014/main" id="{8763BD00-26E8-4E18-9A66-D4937202B426}"/>
              </a:ext>
            </a:extLst>
          </p:cNvPr>
          <p:cNvGrpSpPr/>
          <p:nvPr/>
        </p:nvGrpSpPr>
        <p:grpSpPr>
          <a:xfrm>
            <a:off x="4060096" y="5851617"/>
            <a:ext cx="192758" cy="394583"/>
            <a:chOff x="3471568" y="2222287"/>
            <a:chExt cx="1220254" cy="2497909"/>
          </a:xfrm>
        </p:grpSpPr>
        <p:sp>
          <p:nvSpPr>
            <p:cNvPr id="504" name="Diagrama de flujo: retraso 503">
              <a:extLst>
                <a:ext uri="{FF2B5EF4-FFF2-40B4-BE49-F238E27FC236}">
                  <a16:creationId xmlns:a16="http://schemas.microsoft.com/office/drawing/2014/main" id="{CAF303E3-6DFA-4FC6-BCFD-642EA5CA6F3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5" name="Elipse 504">
              <a:extLst>
                <a:ext uri="{FF2B5EF4-FFF2-40B4-BE49-F238E27FC236}">
                  <a16:creationId xmlns:a16="http://schemas.microsoft.com/office/drawing/2014/main" id="{A9885F2E-AC0A-494D-8BFB-5F6432E21E3D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6" name="Grupo 505">
            <a:extLst>
              <a:ext uri="{FF2B5EF4-FFF2-40B4-BE49-F238E27FC236}">
                <a16:creationId xmlns:a16="http://schemas.microsoft.com/office/drawing/2014/main" id="{6168CB51-35F7-47C2-8411-688082D78759}"/>
              </a:ext>
            </a:extLst>
          </p:cNvPr>
          <p:cNvGrpSpPr/>
          <p:nvPr/>
        </p:nvGrpSpPr>
        <p:grpSpPr>
          <a:xfrm>
            <a:off x="4600742" y="5851617"/>
            <a:ext cx="192758" cy="394583"/>
            <a:chOff x="3471568" y="2222287"/>
            <a:chExt cx="1220254" cy="2497909"/>
          </a:xfrm>
        </p:grpSpPr>
        <p:sp>
          <p:nvSpPr>
            <p:cNvPr id="507" name="Diagrama de flujo: retraso 506">
              <a:extLst>
                <a:ext uri="{FF2B5EF4-FFF2-40B4-BE49-F238E27FC236}">
                  <a16:creationId xmlns:a16="http://schemas.microsoft.com/office/drawing/2014/main" id="{27E5FE66-378A-42EF-86E5-09988B077AB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8" name="Elipse 507">
              <a:extLst>
                <a:ext uri="{FF2B5EF4-FFF2-40B4-BE49-F238E27FC236}">
                  <a16:creationId xmlns:a16="http://schemas.microsoft.com/office/drawing/2014/main" id="{20097DB9-4A3A-4CC7-A31F-447AFD7C6CC7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9" name="Grupo 508">
            <a:extLst>
              <a:ext uri="{FF2B5EF4-FFF2-40B4-BE49-F238E27FC236}">
                <a16:creationId xmlns:a16="http://schemas.microsoft.com/office/drawing/2014/main" id="{26D8BAA6-2E9A-4EBB-A902-8F8451D54D79}"/>
              </a:ext>
            </a:extLst>
          </p:cNvPr>
          <p:cNvGrpSpPr/>
          <p:nvPr/>
        </p:nvGrpSpPr>
        <p:grpSpPr>
          <a:xfrm>
            <a:off x="4332050" y="5851617"/>
            <a:ext cx="192758" cy="394583"/>
            <a:chOff x="3471568" y="2222287"/>
            <a:chExt cx="1220254" cy="2497909"/>
          </a:xfrm>
        </p:grpSpPr>
        <p:sp>
          <p:nvSpPr>
            <p:cNvPr id="510" name="Diagrama de flujo: retraso 509">
              <a:extLst>
                <a:ext uri="{FF2B5EF4-FFF2-40B4-BE49-F238E27FC236}">
                  <a16:creationId xmlns:a16="http://schemas.microsoft.com/office/drawing/2014/main" id="{FDA8FDCC-F81F-49F8-A592-47E38305496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1" name="Elipse 510">
              <a:extLst>
                <a:ext uri="{FF2B5EF4-FFF2-40B4-BE49-F238E27FC236}">
                  <a16:creationId xmlns:a16="http://schemas.microsoft.com/office/drawing/2014/main" id="{197781B6-E8CD-48B0-A570-F3C86E39856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A9E40CEC-39C4-4C64-9712-316526885338}"/>
              </a:ext>
            </a:extLst>
          </p:cNvPr>
          <p:cNvSpPr txBox="1"/>
          <p:nvPr/>
        </p:nvSpPr>
        <p:spPr>
          <a:xfrm>
            <a:off x="4303556" y="5049450"/>
            <a:ext cx="274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.</a:t>
            </a:r>
          </a:p>
          <a:p>
            <a:r>
              <a:rPr lang="es-ES" sz="1000" dirty="0"/>
              <a:t>.</a:t>
            </a:r>
          </a:p>
          <a:p>
            <a:r>
              <a:rPr lang="es-ES" sz="1000" dirty="0"/>
              <a:t>.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9A6F47A7-94BA-4E7F-B195-BA089DD9BAA0}"/>
              </a:ext>
            </a:extLst>
          </p:cNvPr>
          <p:cNvSpPr txBox="1"/>
          <p:nvPr/>
        </p:nvSpPr>
        <p:spPr>
          <a:xfrm>
            <a:off x="6269559" y="6038500"/>
            <a:ext cx="274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.</a:t>
            </a:r>
          </a:p>
          <a:p>
            <a:r>
              <a:rPr lang="es-ES" sz="1000" dirty="0"/>
              <a:t>.</a:t>
            </a:r>
          </a:p>
          <a:p>
            <a:r>
              <a:rPr lang="es-ES" sz="1000" dirty="0"/>
              <a:t>.</a:t>
            </a:r>
          </a:p>
        </p:txBody>
      </p:sp>
      <p:cxnSp>
        <p:nvCxnSpPr>
          <p:cNvPr id="514" name="Conector recto 513">
            <a:extLst>
              <a:ext uri="{FF2B5EF4-FFF2-40B4-BE49-F238E27FC236}">
                <a16:creationId xmlns:a16="http://schemas.microsoft.com/office/drawing/2014/main" id="{AE0278D2-00BB-4463-BE39-F34D878B3ED9}"/>
              </a:ext>
            </a:extLst>
          </p:cNvPr>
          <p:cNvCxnSpPr>
            <a:cxnSpLocks/>
          </p:cNvCxnSpPr>
          <p:nvPr/>
        </p:nvCxnSpPr>
        <p:spPr>
          <a:xfrm flipH="1">
            <a:off x="486688" y="4068954"/>
            <a:ext cx="10895310" cy="1353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ector recto 515">
            <a:extLst>
              <a:ext uri="{FF2B5EF4-FFF2-40B4-BE49-F238E27FC236}">
                <a16:creationId xmlns:a16="http://schemas.microsoft.com/office/drawing/2014/main" id="{37B3B999-A3CD-42E6-9705-CC38DC10E0B3}"/>
              </a:ext>
            </a:extLst>
          </p:cNvPr>
          <p:cNvCxnSpPr>
            <a:cxnSpLocks/>
          </p:cNvCxnSpPr>
          <p:nvPr/>
        </p:nvCxnSpPr>
        <p:spPr>
          <a:xfrm flipH="1">
            <a:off x="486688" y="5590995"/>
            <a:ext cx="10895310" cy="1353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upo 588">
            <a:extLst>
              <a:ext uri="{FF2B5EF4-FFF2-40B4-BE49-F238E27FC236}">
                <a16:creationId xmlns:a16="http://schemas.microsoft.com/office/drawing/2014/main" id="{9326A1C4-BA9F-4B48-88F0-93CDC9A84E70}"/>
              </a:ext>
            </a:extLst>
          </p:cNvPr>
          <p:cNvGrpSpPr/>
          <p:nvPr/>
        </p:nvGrpSpPr>
        <p:grpSpPr>
          <a:xfrm>
            <a:off x="8938766" y="589536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590" name="Diagrama de flujo: retraso 589">
              <a:extLst>
                <a:ext uri="{FF2B5EF4-FFF2-40B4-BE49-F238E27FC236}">
                  <a16:creationId xmlns:a16="http://schemas.microsoft.com/office/drawing/2014/main" id="{7EE690E8-95EB-4B7C-97AC-56D25D9909E7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1" name="Elipse 590">
              <a:extLst>
                <a:ext uri="{FF2B5EF4-FFF2-40B4-BE49-F238E27FC236}">
                  <a16:creationId xmlns:a16="http://schemas.microsoft.com/office/drawing/2014/main" id="{AF047C30-8B27-49F3-A1C2-89547716FED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92" name="Grupo 591">
            <a:extLst>
              <a:ext uri="{FF2B5EF4-FFF2-40B4-BE49-F238E27FC236}">
                <a16:creationId xmlns:a16="http://schemas.microsoft.com/office/drawing/2014/main" id="{2D130982-1FFB-4EF1-964B-FDAC87DFD148}"/>
              </a:ext>
            </a:extLst>
          </p:cNvPr>
          <p:cNvGrpSpPr/>
          <p:nvPr/>
        </p:nvGrpSpPr>
        <p:grpSpPr>
          <a:xfrm>
            <a:off x="9507404" y="5896445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593" name="Diagrama de flujo: retraso 592">
              <a:extLst>
                <a:ext uri="{FF2B5EF4-FFF2-40B4-BE49-F238E27FC236}">
                  <a16:creationId xmlns:a16="http://schemas.microsoft.com/office/drawing/2014/main" id="{1A62DDF8-5AAE-46E9-B4A1-6229A41A2BBF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4" name="Elipse 593">
              <a:extLst>
                <a:ext uri="{FF2B5EF4-FFF2-40B4-BE49-F238E27FC236}">
                  <a16:creationId xmlns:a16="http://schemas.microsoft.com/office/drawing/2014/main" id="{AC405835-920F-4D82-A3EA-46D51E03F47D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95" name="Grupo 594">
            <a:extLst>
              <a:ext uri="{FF2B5EF4-FFF2-40B4-BE49-F238E27FC236}">
                <a16:creationId xmlns:a16="http://schemas.microsoft.com/office/drawing/2014/main" id="{AA1A27FF-F965-4BB3-A1B9-667F6DC0B799}"/>
              </a:ext>
            </a:extLst>
          </p:cNvPr>
          <p:cNvGrpSpPr/>
          <p:nvPr/>
        </p:nvGrpSpPr>
        <p:grpSpPr>
          <a:xfrm>
            <a:off x="8649016" y="5879030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596" name="Diagrama de flujo: retraso 595">
              <a:extLst>
                <a:ext uri="{FF2B5EF4-FFF2-40B4-BE49-F238E27FC236}">
                  <a16:creationId xmlns:a16="http://schemas.microsoft.com/office/drawing/2014/main" id="{FD63E65C-7E52-4474-AC80-A5644AA9B84A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7" name="Elipse 596">
              <a:extLst>
                <a:ext uri="{FF2B5EF4-FFF2-40B4-BE49-F238E27FC236}">
                  <a16:creationId xmlns:a16="http://schemas.microsoft.com/office/drawing/2014/main" id="{FB6B818A-EF97-4BE1-BBA4-2872868ADB0A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98" name="Grupo 597">
            <a:extLst>
              <a:ext uri="{FF2B5EF4-FFF2-40B4-BE49-F238E27FC236}">
                <a16:creationId xmlns:a16="http://schemas.microsoft.com/office/drawing/2014/main" id="{63456BB4-058B-4DF0-9E5D-3DE61D432B3A}"/>
              </a:ext>
            </a:extLst>
          </p:cNvPr>
          <p:cNvGrpSpPr/>
          <p:nvPr/>
        </p:nvGrpSpPr>
        <p:grpSpPr>
          <a:xfrm>
            <a:off x="9228515" y="5891656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599" name="Diagrama de flujo: retraso 598">
              <a:extLst>
                <a:ext uri="{FF2B5EF4-FFF2-40B4-BE49-F238E27FC236}">
                  <a16:creationId xmlns:a16="http://schemas.microsoft.com/office/drawing/2014/main" id="{C52F4DE3-C2F6-4F97-8A66-DE1AD630131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0" name="Elipse 599">
              <a:extLst>
                <a:ext uri="{FF2B5EF4-FFF2-40B4-BE49-F238E27FC236}">
                  <a16:creationId xmlns:a16="http://schemas.microsoft.com/office/drawing/2014/main" id="{20D5B1C3-93C5-414C-918A-5693038FBB7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01" name="Grupo 600">
            <a:extLst>
              <a:ext uri="{FF2B5EF4-FFF2-40B4-BE49-F238E27FC236}">
                <a16:creationId xmlns:a16="http://schemas.microsoft.com/office/drawing/2014/main" id="{DBB1FF6C-55C4-4E37-97DA-E9CDBDAFE260}"/>
              </a:ext>
            </a:extLst>
          </p:cNvPr>
          <p:cNvGrpSpPr/>
          <p:nvPr/>
        </p:nvGrpSpPr>
        <p:grpSpPr>
          <a:xfrm>
            <a:off x="11376381" y="5904507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602" name="Diagrama de flujo: retraso 601">
              <a:extLst>
                <a:ext uri="{FF2B5EF4-FFF2-40B4-BE49-F238E27FC236}">
                  <a16:creationId xmlns:a16="http://schemas.microsoft.com/office/drawing/2014/main" id="{122F26B8-7E95-4793-9D65-F9CE543AA6EF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3" name="Elipse 602">
              <a:extLst>
                <a:ext uri="{FF2B5EF4-FFF2-40B4-BE49-F238E27FC236}">
                  <a16:creationId xmlns:a16="http://schemas.microsoft.com/office/drawing/2014/main" id="{319200DD-1F77-4A3A-8BDF-8CA93B0DAAD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04" name="Grupo 603">
            <a:extLst>
              <a:ext uri="{FF2B5EF4-FFF2-40B4-BE49-F238E27FC236}">
                <a16:creationId xmlns:a16="http://schemas.microsoft.com/office/drawing/2014/main" id="{7691210B-A1AC-4408-9364-77EC3DF3C640}"/>
              </a:ext>
            </a:extLst>
          </p:cNvPr>
          <p:cNvGrpSpPr/>
          <p:nvPr/>
        </p:nvGrpSpPr>
        <p:grpSpPr>
          <a:xfrm>
            <a:off x="10565412" y="5904507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605" name="Diagrama de flujo: retraso 604">
              <a:extLst>
                <a:ext uri="{FF2B5EF4-FFF2-40B4-BE49-F238E27FC236}">
                  <a16:creationId xmlns:a16="http://schemas.microsoft.com/office/drawing/2014/main" id="{0E6CE174-F5E5-4BB0-A62A-F348AB8F832E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6" name="Elipse 605">
              <a:extLst>
                <a:ext uri="{FF2B5EF4-FFF2-40B4-BE49-F238E27FC236}">
                  <a16:creationId xmlns:a16="http://schemas.microsoft.com/office/drawing/2014/main" id="{3C762541-EB57-42C0-A37B-051BF3BCFF5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07" name="Grupo 606">
            <a:extLst>
              <a:ext uri="{FF2B5EF4-FFF2-40B4-BE49-F238E27FC236}">
                <a16:creationId xmlns:a16="http://schemas.microsoft.com/office/drawing/2014/main" id="{57124E3C-9892-4A95-893B-7EF6849C882D}"/>
              </a:ext>
            </a:extLst>
          </p:cNvPr>
          <p:cNvGrpSpPr/>
          <p:nvPr/>
        </p:nvGrpSpPr>
        <p:grpSpPr>
          <a:xfrm>
            <a:off x="11106058" y="5904507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608" name="Diagrama de flujo: retraso 607">
              <a:extLst>
                <a:ext uri="{FF2B5EF4-FFF2-40B4-BE49-F238E27FC236}">
                  <a16:creationId xmlns:a16="http://schemas.microsoft.com/office/drawing/2014/main" id="{E98ACF39-3C7A-4932-9FB4-FAEA3EC5C94F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9" name="Elipse 608">
              <a:extLst>
                <a:ext uri="{FF2B5EF4-FFF2-40B4-BE49-F238E27FC236}">
                  <a16:creationId xmlns:a16="http://schemas.microsoft.com/office/drawing/2014/main" id="{741E1661-386A-4487-9B2E-C62BDD177E6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10" name="Grupo 609">
            <a:extLst>
              <a:ext uri="{FF2B5EF4-FFF2-40B4-BE49-F238E27FC236}">
                <a16:creationId xmlns:a16="http://schemas.microsoft.com/office/drawing/2014/main" id="{FBF37D1E-191A-4EE8-9484-4DB6FB93C565}"/>
              </a:ext>
            </a:extLst>
          </p:cNvPr>
          <p:cNvGrpSpPr/>
          <p:nvPr/>
        </p:nvGrpSpPr>
        <p:grpSpPr>
          <a:xfrm>
            <a:off x="10835734" y="5904507"/>
            <a:ext cx="192758" cy="394583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611" name="Diagrama de flujo: retraso 610">
              <a:extLst>
                <a:ext uri="{FF2B5EF4-FFF2-40B4-BE49-F238E27FC236}">
                  <a16:creationId xmlns:a16="http://schemas.microsoft.com/office/drawing/2014/main" id="{B2941C96-CD6D-41D0-90F1-9C756231D1A0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2" name="Elipse 611">
              <a:extLst>
                <a:ext uri="{FF2B5EF4-FFF2-40B4-BE49-F238E27FC236}">
                  <a16:creationId xmlns:a16="http://schemas.microsoft.com/office/drawing/2014/main" id="{655B3A0F-EC95-4BA1-A005-72DD7A58833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13" name="Grupo 612">
            <a:extLst>
              <a:ext uri="{FF2B5EF4-FFF2-40B4-BE49-F238E27FC236}">
                <a16:creationId xmlns:a16="http://schemas.microsoft.com/office/drawing/2014/main" id="{6A17B9E6-C123-468C-9C5A-21F34BA0F4B6}"/>
              </a:ext>
            </a:extLst>
          </p:cNvPr>
          <p:cNvGrpSpPr/>
          <p:nvPr/>
        </p:nvGrpSpPr>
        <p:grpSpPr>
          <a:xfrm>
            <a:off x="11650273" y="5904507"/>
            <a:ext cx="192758" cy="394583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614" name="Diagrama de flujo: retraso 613">
              <a:extLst>
                <a:ext uri="{FF2B5EF4-FFF2-40B4-BE49-F238E27FC236}">
                  <a16:creationId xmlns:a16="http://schemas.microsoft.com/office/drawing/2014/main" id="{60BC4E20-B100-4F1F-B0C3-4A09ED800CF5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5" name="Elipse 614">
              <a:extLst>
                <a:ext uri="{FF2B5EF4-FFF2-40B4-BE49-F238E27FC236}">
                  <a16:creationId xmlns:a16="http://schemas.microsoft.com/office/drawing/2014/main" id="{B9F9A2B6-4C5D-40F3-8017-BC64F810AF7B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16" name="Grupo 615">
            <a:extLst>
              <a:ext uri="{FF2B5EF4-FFF2-40B4-BE49-F238E27FC236}">
                <a16:creationId xmlns:a16="http://schemas.microsoft.com/office/drawing/2014/main" id="{CB410EDC-0B34-4CE2-8F94-AD5518B1DF60}"/>
              </a:ext>
            </a:extLst>
          </p:cNvPr>
          <p:cNvGrpSpPr/>
          <p:nvPr/>
        </p:nvGrpSpPr>
        <p:grpSpPr>
          <a:xfrm>
            <a:off x="9774844" y="5904507"/>
            <a:ext cx="192758" cy="394583"/>
            <a:chOff x="3471568" y="2222287"/>
            <a:chExt cx="1220254" cy="2497909"/>
          </a:xfrm>
        </p:grpSpPr>
        <p:sp>
          <p:nvSpPr>
            <p:cNvPr id="617" name="Diagrama de flujo: retraso 616">
              <a:extLst>
                <a:ext uri="{FF2B5EF4-FFF2-40B4-BE49-F238E27FC236}">
                  <a16:creationId xmlns:a16="http://schemas.microsoft.com/office/drawing/2014/main" id="{C61C7CE7-BBDF-4449-9A49-20A8AA697AEA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8" name="Elipse 617">
              <a:extLst>
                <a:ext uri="{FF2B5EF4-FFF2-40B4-BE49-F238E27FC236}">
                  <a16:creationId xmlns:a16="http://schemas.microsoft.com/office/drawing/2014/main" id="{647C13B7-49A6-4A4E-8BA7-671AA605E8E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19" name="Grupo 618">
            <a:extLst>
              <a:ext uri="{FF2B5EF4-FFF2-40B4-BE49-F238E27FC236}">
                <a16:creationId xmlns:a16="http://schemas.microsoft.com/office/drawing/2014/main" id="{4380B038-4A11-4312-A80D-F7A1E034A8B9}"/>
              </a:ext>
            </a:extLst>
          </p:cNvPr>
          <p:cNvGrpSpPr/>
          <p:nvPr/>
        </p:nvGrpSpPr>
        <p:grpSpPr>
          <a:xfrm>
            <a:off x="10315490" y="5904507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620" name="Diagrama de flujo: retraso 619">
              <a:extLst>
                <a:ext uri="{FF2B5EF4-FFF2-40B4-BE49-F238E27FC236}">
                  <a16:creationId xmlns:a16="http://schemas.microsoft.com/office/drawing/2014/main" id="{F1465139-90AD-4108-BA1C-A8A5ED1A9CD7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1" name="Elipse 620">
              <a:extLst>
                <a:ext uri="{FF2B5EF4-FFF2-40B4-BE49-F238E27FC236}">
                  <a16:creationId xmlns:a16="http://schemas.microsoft.com/office/drawing/2014/main" id="{9AB74FEE-BDB0-4A98-9367-403315E77F27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22" name="Grupo 621">
            <a:extLst>
              <a:ext uri="{FF2B5EF4-FFF2-40B4-BE49-F238E27FC236}">
                <a16:creationId xmlns:a16="http://schemas.microsoft.com/office/drawing/2014/main" id="{50D53716-4E62-4E1A-A418-26DE341B49AE}"/>
              </a:ext>
            </a:extLst>
          </p:cNvPr>
          <p:cNvGrpSpPr/>
          <p:nvPr/>
        </p:nvGrpSpPr>
        <p:grpSpPr>
          <a:xfrm>
            <a:off x="10046798" y="5904507"/>
            <a:ext cx="192758" cy="394583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623" name="Diagrama de flujo: retraso 622">
              <a:extLst>
                <a:ext uri="{FF2B5EF4-FFF2-40B4-BE49-F238E27FC236}">
                  <a16:creationId xmlns:a16="http://schemas.microsoft.com/office/drawing/2014/main" id="{01938DFC-7824-4C65-8B75-77CBD753D88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4" name="Elipse 623">
              <a:extLst>
                <a:ext uri="{FF2B5EF4-FFF2-40B4-BE49-F238E27FC236}">
                  <a16:creationId xmlns:a16="http://schemas.microsoft.com/office/drawing/2014/main" id="{94B1481F-1F89-4104-975B-531D21EE73C5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25" name="Rectángulo 624">
            <a:extLst>
              <a:ext uri="{FF2B5EF4-FFF2-40B4-BE49-F238E27FC236}">
                <a16:creationId xmlns:a16="http://schemas.microsoft.com/office/drawing/2014/main" id="{4016A220-FE09-4040-B131-4B91F1B30234}"/>
              </a:ext>
            </a:extLst>
          </p:cNvPr>
          <p:cNvSpPr/>
          <p:nvPr/>
        </p:nvSpPr>
        <p:spPr>
          <a:xfrm>
            <a:off x="4201685" y="2095804"/>
            <a:ext cx="7258795" cy="3644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59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 </a:t>
            </a:r>
            <a:r>
              <a:rPr lang="es-ES" dirty="0" err="1"/>
              <a:t>Patient's</a:t>
            </a:r>
            <a:r>
              <a:rPr lang="es-ES" dirty="0"/>
              <a:t> </a:t>
            </a:r>
            <a:r>
              <a:rPr lang="es-ES" dirty="0" err="1"/>
              <a:t>progress</a:t>
            </a: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53193DD-D048-42F4-84C6-092CAE30D699}"/>
              </a:ext>
            </a:extLst>
          </p:cNvPr>
          <p:cNvGrpSpPr/>
          <p:nvPr/>
        </p:nvGrpSpPr>
        <p:grpSpPr>
          <a:xfrm>
            <a:off x="7651946" y="447188"/>
            <a:ext cx="369866" cy="757131"/>
            <a:chOff x="3471568" y="2222287"/>
            <a:chExt cx="1220254" cy="2497909"/>
          </a:xfrm>
        </p:grpSpPr>
        <p:sp>
          <p:nvSpPr>
            <p:cNvPr id="47" name="Diagrama de flujo: retraso 46">
              <a:extLst>
                <a:ext uri="{FF2B5EF4-FFF2-40B4-BE49-F238E27FC236}">
                  <a16:creationId xmlns:a16="http://schemas.microsoft.com/office/drawing/2014/main" id="{AADA0515-1E46-4AC1-84C5-C4B47BEDABC0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077DF5C-5008-4470-BC3D-D492C17B5FA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F8F1121-5E46-4A19-B9E3-208826375B84}"/>
              </a:ext>
            </a:extLst>
          </p:cNvPr>
          <p:cNvGrpSpPr/>
          <p:nvPr/>
        </p:nvGrpSpPr>
        <p:grpSpPr>
          <a:xfrm>
            <a:off x="8495482" y="447188"/>
            <a:ext cx="369866" cy="757131"/>
            <a:chOff x="3471568" y="2222287"/>
            <a:chExt cx="1220254" cy="2497909"/>
          </a:xfrm>
          <a:solidFill>
            <a:srgbClr val="FFFF00"/>
          </a:solidFill>
        </p:grpSpPr>
        <p:sp>
          <p:nvSpPr>
            <p:cNvPr id="45" name="Diagrama de flujo: retraso 44">
              <a:extLst>
                <a:ext uri="{FF2B5EF4-FFF2-40B4-BE49-F238E27FC236}">
                  <a16:creationId xmlns:a16="http://schemas.microsoft.com/office/drawing/2014/main" id="{F02E04BB-33F3-44CC-9615-D25B8407AC40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E94C2F2-BFBF-4E50-AF48-CA6C25A3113C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8094106-5801-4FDB-84B7-3455FB2155FF}"/>
              </a:ext>
            </a:extLst>
          </p:cNvPr>
          <p:cNvGrpSpPr/>
          <p:nvPr/>
        </p:nvGrpSpPr>
        <p:grpSpPr>
          <a:xfrm>
            <a:off x="9339017" y="447188"/>
            <a:ext cx="369866" cy="757131"/>
            <a:chOff x="3471568" y="2222287"/>
            <a:chExt cx="1220254" cy="2497909"/>
          </a:xfrm>
          <a:solidFill>
            <a:srgbClr val="8B2BE5"/>
          </a:solidFill>
        </p:grpSpPr>
        <p:sp>
          <p:nvSpPr>
            <p:cNvPr id="43" name="Diagrama de flujo: retraso 42">
              <a:extLst>
                <a:ext uri="{FF2B5EF4-FFF2-40B4-BE49-F238E27FC236}">
                  <a16:creationId xmlns:a16="http://schemas.microsoft.com/office/drawing/2014/main" id="{849A5C16-C426-43DB-93C8-64F6BE8B942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B396D9AB-2F42-4D08-A91C-E3FF8D4E7BB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78FD692E-D490-42ED-9CC1-C3C9E9B5239D}"/>
              </a:ext>
            </a:extLst>
          </p:cNvPr>
          <p:cNvGrpSpPr/>
          <p:nvPr/>
        </p:nvGrpSpPr>
        <p:grpSpPr>
          <a:xfrm>
            <a:off x="10168578" y="447188"/>
            <a:ext cx="369866" cy="757131"/>
            <a:chOff x="3471568" y="2222287"/>
            <a:chExt cx="1220254" cy="2497909"/>
          </a:xfrm>
          <a:solidFill>
            <a:srgbClr val="00D76C"/>
          </a:solidFill>
        </p:grpSpPr>
        <p:sp>
          <p:nvSpPr>
            <p:cNvPr id="41" name="Diagrama de flujo: retraso 40">
              <a:extLst>
                <a:ext uri="{FF2B5EF4-FFF2-40B4-BE49-F238E27FC236}">
                  <a16:creationId xmlns:a16="http://schemas.microsoft.com/office/drawing/2014/main" id="{D8983E9C-2238-4125-ADC1-2E2EE974C8BD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EA3A0820-A45C-48F3-B2D9-BA93138B47E0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73A60CC-EE2E-4589-AAC1-0B4D0980280F}"/>
              </a:ext>
            </a:extLst>
          </p:cNvPr>
          <p:cNvGrpSpPr/>
          <p:nvPr/>
        </p:nvGrpSpPr>
        <p:grpSpPr>
          <a:xfrm>
            <a:off x="11000912" y="447188"/>
            <a:ext cx="369866" cy="757131"/>
            <a:chOff x="3471568" y="2222287"/>
            <a:chExt cx="1220254" cy="2497909"/>
          </a:xfrm>
          <a:solidFill>
            <a:srgbClr val="FF0000"/>
          </a:solidFill>
        </p:grpSpPr>
        <p:sp>
          <p:nvSpPr>
            <p:cNvPr id="39" name="Diagrama de flujo: retraso 38">
              <a:extLst>
                <a:ext uri="{FF2B5EF4-FFF2-40B4-BE49-F238E27FC236}">
                  <a16:creationId xmlns:a16="http://schemas.microsoft.com/office/drawing/2014/main" id="{8F2711E2-7D2D-4D08-8475-2714FD47DF90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88E053D4-4D22-4EE7-A840-CD74FD2EF4D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F2CC97BD-D4F5-4D8F-8522-FB7F0356C6F8}"/>
              </a:ext>
            </a:extLst>
          </p:cNvPr>
          <p:cNvSpPr txBox="1"/>
          <p:nvPr/>
        </p:nvSpPr>
        <p:spPr>
          <a:xfrm>
            <a:off x="7498522" y="1195189"/>
            <a:ext cx="708586" cy="23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DA4D04-B524-43C6-AA63-88917F68B0CD}"/>
              </a:ext>
            </a:extLst>
          </p:cNvPr>
          <p:cNvSpPr txBox="1"/>
          <p:nvPr/>
        </p:nvSpPr>
        <p:spPr>
          <a:xfrm>
            <a:off x="8384734" y="1195189"/>
            <a:ext cx="591359" cy="23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AA0050-4D12-4CB2-919E-357ED2CAFEB6}"/>
              </a:ext>
            </a:extLst>
          </p:cNvPr>
          <p:cNvSpPr txBox="1"/>
          <p:nvPr/>
        </p:nvSpPr>
        <p:spPr>
          <a:xfrm>
            <a:off x="9225987" y="1195189"/>
            <a:ext cx="595924" cy="23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7FBE9C-AC32-4F33-9D7F-537CEEC94907}"/>
              </a:ext>
            </a:extLst>
          </p:cNvPr>
          <p:cNvSpPr txBox="1"/>
          <p:nvPr/>
        </p:nvSpPr>
        <p:spPr>
          <a:xfrm>
            <a:off x="9947084" y="1195189"/>
            <a:ext cx="812852" cy="23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B221AF-6054-4AB6-9D8F-825DF2BCD410}"/>
              </a:ext>
            </a:extLst>
          </p:cNvPr>
          <p:cNvSpPr txBox="1"/>
          <p:nvPr/>
        </p:nvSpPr>
        <p:spPr>
          <a:xfrm>
            <a:off x="10907121" y="1195189"/>
            <a:ext cx="557446" cy="23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531A7-25CB-4F4F-9E5F-FBE6E8443293}"/>
              </a:ext>
            </a:extLst>
          </p:cNvPr>
          <p:cNvSpPr/>
          <p:nvPr/>
        </p:nvSpPr>
        <p:spPr>
          <a:xfrm>
            <a:off x="7457140" y="357083"/>
            <a:ext cx="759477" cy="1156256"/>
          </a:xfrm>
          <a:prstGeom prst="rect">
            <a:avLst/>
          </a:prstGeom>
          <a:noFill/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2A8FE0-5CB7-4BE4-A26D-38C5756B1F68}"/>
              </a:ext>
            </a:extLst>
          </p:cNvPr>
          <p:cNvSpPr/>
          <p:nvPr/>
        </p:nvSpPr>
        <p:spPr>
          <a:xfrm>
            <a:off x="8300675" y="357083"/>
            <a:ext cx="759477" cy="11562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1AD1892-AD0F-4DFE-89A5-EA263D315648}"/>
              </a:ext>
            </a:extLst>
          </p:cNvPr>
          <p:cNvSpPr/>
          <p:nvPr/>
        </p:nvSpPr>
        <p:spPr>
          <a:xfrm>
            <a:off x="9144211" y="357083"/>
            <a:ext cx="759477" cy="1156256"/>
          </a:xfrm>
          <a:prstGeom prst="rect">
            <a:avLst/>
          </a:prstGeom>
          <a:noFill/>
          <a:ln>
            <a:solidFill>
              <a:srgbClr val="8B2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6E537C3-9318-4BBD-B309-E566D0C089C9}"/>
              </a:ext>
            </a:extLst>
          </p:cNvPr>
          <p:cNvSpPr/>
          <p:nvPr/>
        </p:nvSpPr>
        <p:spPr>
          <a:xfrm>
            <a:off x="9973772" y="357083"/>
            <a:ext cx="759477" cy="1156256"/>
          </a:xfrm>
          <a:prstGeom prst="rect">
            <a:avLst/>
          </a:prstGeom>
          <a:noFill/>
          <a:ln>
            <a:solidFill>
              <a:srgbClr val="00D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23C2B53-DB3E-48F5-9D1E-D9CDF2D9AC11}"/>
              </a:ext>
            </a:extLst>
          </p:cNvPr>
          <p:cNvSpPr/>
          <p:nvPr/>
        </p:nvSpPr>
        <p:spPr>
          <a:xfrm>
            <a:off x="10806106" y="357083"/>
            <a:ext cx="759477" cy="1156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3D069ED3-2A68-4D30-AD38-7220024524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39794" y="1261395"/>
            <a:ext cx="1713" cy="517386"/>
          </a:xfrm>
          <a:prstGeom prst="bentConnector3">
            <a:avLst>
              <a:gd name="adj1" fmla="val 9526482"/>
            </a:avLst>
          </a:prstGeom>
          <a:ln w="19050">
            <a:gradFill>
              <a:gsLst>
                <a:gs pos="100000">
                  <a:srgbClr val="8B2BE5"/>
                </a:gs>
                <a:gs pos="0">
                  <a:srgbClr val="FFFF00"/>
                </a:gs>
              </a:gsLst>
              <a:lin ang="5400000" scaled="1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C699277-FE79-4780-9C42-08E3610A1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14511" y="687483"/>
            <a:ext cx="4902" cy="1673097"/>
          </a:xfrm>
          <a:prstGeom prst="bentConnector3">
            <a:avLst>
              <a:gd name="adj1" fmla="val 5480016"/>
            </a:avLst>
          </a:prstGeom>
          <a:ln w="19050">
            <a:gradFill>
              <a:gsLst>
                <a:gs pos="100000">
                  <a:srgbClr val="00D76C"/>
                </a:gs>
                <a:gs pos="0">
                  <a:srgbClr val="FFFF00"/>
                </a:gs>
              </a:gsLst>
              <a:lin ang="5400000" scaled="1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D48E8D5F-4CFE-47AE-80E1-416E347C34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66720" y="1268143"/>
            <a:ext cx="1713" cy="517386"/>
          </a:xfrm>
          <a:prstGeom prst="bentConnector3">
            <a:avLst>
              <a:gd name="adj1" fmla="val 9526482"/>
            </a:avLst>
          </a:prstGeom>
          <a:ln w="19050">
            <a:gradFill>
              <a:gsLst>
                <a:gs pos="100000">
                  <a:srgbClr val="00D76C"/>
                </a:gs>
                <a:gs pos="0">
                  <a:srgbClr val="8B2BE5"/>
                </a:gs>
              </a:gsLst>
              <a:lin ang="5400000" scaled="1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990D6773-FD9E-4448-B4E7-A020D9CB3F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97230" y="679803"/>
            <a:ext cx="4902" cy="1673097"/>
          </a:xfrm>
          <a:prstGeom prst="bentConnector3">
            <a:avLst>
              <a:gd name="adj1" fmla="val 6335181"/>
            </a:avLst>
          </a:prstGeom>
          <a:ln w="19050">
            <a:gradFill>
              <a:gsLst>
                <a:gs pos="100000">
                  <a:srgbClr val="FF0000"/>
                </a:gs>
                <a:gs pos="0">
                  <a:srgbClr val="8B2BE5"/>
                </a:gs>
              </a:gsLst>
              <a:lin ang="5400000" scaled="1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0DA154FB-B488-496A-B712-ED2581C15B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32197" y="171964"/>
            <a:ext cx="5892" cy="366395"/>
          </a:xfrm>
          <a:prstGeom prst="curvedConnector3">
            <a:avLst>
              <a:gd name="adj1" fmla="val -3050747"/>
            </a:avLst>
          </a:prstGeom>
          <a:ln w="19050">
            <a:solidFill>
              <a:srgbClr val="1E9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1B60E593-1EC2-4509-B39E-4CE687B49C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5733" y="165048"/>
            <a:ext cx="5892" cy="366395"/>
          </a:xfrm>
          <a:prstGeom prst="curvedConnector3">
            <a:avLst>
              <a:gd name="adj1" fmla="val -3050747"/>
            </a:avLst>
          </a:prstGeom>
          <a:ln w="190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62203F6F-C2B1-4507-AAA2-D2824223D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14017" y="171964"/>
            <a:ext cx="5892" cy="366395"/>
          </a:xfrm>
          <a:prstGeom prst="curvedConnector3">
            <a:avLst>
              <a:gd name="adj1" fmla="val -3050747"/>
            </a:avLst>
          </a:prstGeom>
          <a:ln w="19050">
            <a:solidFill>
              <a:srgbClr val="8B2BE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820BD9BD-5780-4C45-BAC9-EEEBA70EE8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48829" y="156587"/>
            <a:ext cx="5892" cy="366395"/>
          </a:xfrm>
          <a:prstGeom prst="curvedConnector3">
            <a:avLst>
              <a:gd name="adj1" fmla="val -3050747"/>
            </a:avLst>
          </a:prstGeom>
          <a:ln w="19050">
            <a:solidFill>
              <a:srgbClr val="00D76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C11D464C-D7B1-4056-A39F-BDADA239E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77585" y="167994"/>
            <a:ext cx="5892" cy="366395"/>
          </a:xfrm>
          <a:prstGeom prst="curvedConnector3">
            <a:avLst>
              <a:gd name="adj1" fmla="val -3050747"/>
            </a:avLst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51823C2-C0C0-4382-B0B6-7D276BE92003}"/>
              </a:ext>
            </a:extLst>
          </p:cNvPr>
          <p:cNvSpPr/>
          <p:nvPr/>
        </p:nvSpPr>
        <p:spPr>
          <a:xfrm>
            <a:off x="2743159" y="2354255"/>
            <a:ext cx="6705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/>
              <a:t>P → </a:t>
            </a:r>
            <a:r>
              <a:rPr lang="es-ES" sz="2000" dirty="0" err="1"/>
              <a:t>evolve</a:t>
            </a:r>
            <a:r>
              <a:rPr lang="es-ES" sz="2000" dirty="0"/>
              <a:t>[ </a:t>
            </a:r>
            <a:r>
              <a:rPr lang="es-ES" sz="2000" dirty="0" err="1"/>
              <a:t>hospital_info</a:t>
            </a:r>
            <a:r>
              <a:rPr lang="es-ES" sz="2000" dirty="0"/>
              <a:t> ][ </a:t>
            </a:r>
            <a:r>
              <a:rPr lang="es-ES" sz="2000" dirty="0" err="1"/>
              <a:t>initial_state</a:t>
            </a:r>
            <a:r>
              <a:rPr lang="es-ES" sz="2000" dirty="0"/>
              <a:t> ][ </a:t>
            </a:r>
            <a:r>
              <a:rPr lang="es-ES" sz="2000" dirty="0" err="1"/>
              <a:t>final_state</a:t>
            </a:r>
            <a:r>
              <a:rPr lang="es-ES" sz="2000" dirty="0"/>
              <a:t> ]</a:t>
            </a:r>
          </a:p>
        </p:txBody>
      </p:sp>
      <p:sp>
        <p:nvSpPr>
          <p:cNvPr id="51" name="Abrir llave 50">
            <a:extLst>
              <a:ext uri="{FF2B5EF4-FFF2-40B4-BE49-F238E27FC236}">
                <a16:creationId xmlns:a16="http://schemas.microsoft.com/office/drawing/2014/main" id="{5DD0E914-0EE4-4B34-81CD-D66C94C50BE5}"/>
              </a:ext>
            </a:extLst>
          </p:cNvPr>
          <p:cNvSpPr/>
          <p:nvPr/>
        </p:nvSpPr>
        <p:spPr>
          <a:xfrm rot="16200000">
            <a:off x="6841170" y="1978418"/>
            <a:ext cx="125933" cy="1616270"/>
          </a:xfrm>
          <a:prstGeom prst="leftBrace">
            <a:avLst>
              <a:gd name="adj1" fmla="val 83116"/>
              <a:gd name="adj2" fmla="val 50000"/>
            </a:avLst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75EF0151-FA06-423D-9862-9083466AC3A2}"/>
              </a:ext>
            </a:extLst>
          </p:cNvPr>
          <p:cNvGrpSpPr/>
          <p:nvPr/>
        </p:nvGrpSpPr>
        <p:grpSpPr>
          <a:xfrm>
            <a:off x="7457140" y="3213601"/>
            <a:ext cx="405694" cy="509026"/>
            <a:chOff x="1954122" y="3552171"/>
            <a:chExt cx="759477" cy="952919"/>
          </a:xfrm>
        </p:grpSpPr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D4B54D34-AEEE-4E2F-A6EA-508342096696}"/>
                </a:ext>
              </a:extLst>
            </p:cNvPr>
            <p:cNvGrpSpPr/>
            <p:nvPr/>
          </p:nvGrpSpPr>
          <p:grpSpPr>
            <a:xfrm>
              <a:off x="2148928" y="3642276"/>
              <a:ext cx="369866" cy="757131"/>
              <a:chOff x="3471568" y="2222287"/>
              <a:chExt cx="1220254" cy="2497909"/>
            </a:xfrm>
          </p:grpSpPr>
          <p:sp>
            <p:nvSpPr>
              <p:cNvPr id="68" name="Diagrama de flujo: retraso 67">
                <a:extLst>
                  <a:ext uri="{FF2B5EF4-FFF2-40B4-BE49-F238E27FC236}">
                    <a16:creationId xmlns:a16="http://schemas.microsoft.com/office/drawing/2014/main" id="{33436F4E-0E3D-4729-8A3E-8743BBA649E8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7BA0825A-1729-4C54-AF43-80DFE098F18E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96A2B523-F5E4-416A-893E-15B8E317F02B}"/>
                </a:ext>
              </a:extLst>
            </p:cNvPr>
            <p:cNvSpPr/>
            <p:nvPr/>
          </p:nvSpPr>
          <p:spPr>
            <a:xfrm>
              <a:off x="1954122" y="3552171"/>
              <a:ext cx="759477" cy="952919"/>
            </a:xfrm>
            <a:prstGeom prst="rect">
              <a:avLst/>
            </a:prstGeom>
            <a:noFill/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786E32E3-5295-4EC5-9A8A-772342C47A98}"/>
              </a:ext>
            </a:extLst>
          </p:cNvPr>
          <p:cNvGrpSpPr/>
          <p:nvPr/>
        </p:nvGrpSpPr>
        <p:grpSpPr>
          <a:xfrm>
            <a:off x="7457140" y="3848560"/>
            <a:ext cx="405694" cy="509026"/>
            <a:chOff x="2797657" y="3552171"/>
            <a:chExt cx="759477" cy="952919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3306068D-4B51-4E09-840E-DFD493AE65EB}"/>
                </a:ext>
              </a:extLst>
            </p:cNvPr>
            <p:cNvGrpSpPr/>
            <p:nvPr/>
          </p:nvGrpSpPr>
          <p:grpSpPr>
            <a:xfrm>
              <a:off x="2992464" y="3642276"/>
              <a:ext cx="369866" cy="757131"/>
              <a:chOff x="3471568" y="2222287"/>
              <a:chExt cx="1220254" cy="2497909"/>
            </a:xfrm>
            <a:solidFill>
              <a:srgbClr val="FFFF00"/>
            </a:solidFill>
          </p:grpSpPr>
          <p:sp>
            <p:nvSpPr>
              <p:cNvPr id="71" name="Diagrama de flujo: retraso 70">
                <a:extLst>
                  <a:ext uri="{FF2B5EF4-FFF2-40B4-BE49-F238E27FC236}">
                    <a16:creationId xmlns:a16="http://schemas.microsoft.com/office/drawing/2014/main" id="{AE0361BF-69C0-4C80-9161-AE2D2F34E874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0F653A33-3110-40CF-B683-BF04AE5CA9EA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EB758701-3F1E-4B12-89EB-7C0BA9A9DED7}"/>
                </a:ext>
              </a:extLst>
            </p:cNvPr>
            <p:cNvSpPr/>
            <p:nvPr/>
          </p:nvSpPr>
          <p:spPr>
            <a:xfrm>
              <a:off x="2797657" y="3552171"/>
              <a:ext cx="759477" cy="95291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0EBF7D3C-9C7C-45BD-8A19-314376F4C6D4}"/>
              </a:ext>
            </a:extLst>
          </p:cNvPr>
          <p:cNvGrpSpPr/>
          <p:nvPr/>
        </p:nvGrpSpPr>
        <p:grpSpPr>
          <a:xfrm>
            <a:off x="7457140" y="4483519"/>
            <a:ext cx="405694" cy="509026"/>
            <a:chOff x="3641193" y="3552171"/>
            <a:chExt cx="759477" cy="952919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77D748A4-C307-4C4D-8C5F-EDE31426BB63}"/>
                </a:ext>
              </a:extLst>
            </p:cNvPr>
            <p:cNvGrpSpPr/>
            <p:nvPr/>
          </p:nvGrpSpPr>
          <p:grpSpPr>
            <a:xfrm>
              <a:off x="3835999" y="3642276"/>
              <a:ext cx="369866" cy="757131"/>
              <a:chOff x="3471568" y="2222287"/>
              <a:chExt cx="1220254" cy="2497909"/>
            </a:xfrm>
            <a:solidFill>
              <a:srgbClr val="8B2BE5"/>
            </a:solidFill>
          </p:grpSpPr>
          <p:sp>
            <p:nvSpPr>
              <p:cNvPr id="74" name="Diagrama de flujo: retraso 73">
                <a:extLst>
                  <a:ext uri="{FF2B5EF4-FFF2-40B4-BE49-F238E27FC236}">
                    <a16:creationId xmlns:a16="http://schemas.microsoft.com/office/drawing/2014/main" id="{1783CA4C-9AF7-4AA0-9DBC-1B4E2B549109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8B2B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2D24F7FA-7FEE-4378-81D1-72B291C29C0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8B2B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E6872A1-3FD4-4A70-B8B2-271F257F5E41}"/>
                </a:ext>
              </a:extLst>
            </p:cNvPr>
            <p:cNvSpPr/>
            <p:nvPr/>
          </p:nvSpPr>
          <p:spPr>
            <a:xfrm>
              <a:off x="3641193" y="3552171"/>
              <a:ext cx="759477" cy="952919"/>
            </a:xfrm>
            <a:prstGeom prst="rect">
              <a:avLst/>
            </a:prstGeom>
            <a:no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7A3A2CD5-F405-45FD-B5E8-FDE355606C1D}"/>
              </a:ext>
            </a:extLst>
          </p:cNvPr>
          <p:cNvGrpSpPr/>
          <p:nvPr/>
        </p:nvGrpSpPr>
        <p:grpSpPr>
          <a:xfrm>
            <a:off x="7457140" y="5118478"/>
            <a:ext cx="405694" cy="509026"/>
            <a:chOff x="4470754" y="3552171"/>
            <a:chExt cx="759477" cy="952919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C05CAAF6-F449-48FC-B239-8A68845CABE5}"/>
                </a:ext>
              </a:extLst>
            </p:cNvPr>
            <p:cNvGrpSpPr/>
            <p:nvPr/>
          </p:nvGrpSpPr>
          <p:grpSpPr>
            <a:xfrm>
              <a:off x="4665560" y="3642276"/>
              <a:ext cx="369866" cy="757131"/>
              <a:chOff x="3471568" y="2222287"/>
              <a:chExt cx="1220254" cy="2497909"/>
            </a:xfrm>
            <a:solidFill>
              <a:srgbClr val="00D76C"/>
            </a:solidFill>
          </p:grpSpPr>
          <p:sp>
            <p:nvSpPr>
              <p:cNvPr id="77" name="Diagrama de flujo: retraso 76">
                <a:extLst>
                  <a:ext uri="{FF2B5EF4-FFF2-40B4-BE49-F238E27FC236}">
                    <a16:creationId xmlns:a16="http://schemas.microsoft.com/office/drawing/2014/main" id="{6B781E8A-F79D-411D-B9D0-A70A79769E9A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00D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89CB1A68-73CB-400C-86CA-F7ACE809F43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00D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6644301E-F9B2-4828-A034-0186FDC81A82}"/>
                </a:ext>
              </a:extLst>
            </p:cNvPr>
            <p:cNvSpPr/>
            <p:nvPr/>
          </p:nvSpPr>
          <p:spPr>
            <a:xfrm>
              <a:off x="4470754" y="3552171"/>
              <a:ext cx="759477" cy="952919"/>
            </a:xfrm>
            <a:prstGeom prst="rect">
              <a:avLst/>
            </a:prstGeom>
            <a:no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1E8DA28-3DC5-47DC-94AA-872166ECD4F7}"/>
              </a:ext>
            </a:extLst>
          </p:cNvPr>
          <p:cNvGrpSpPr/>
          <p:nvPr/>
        </p:nvGrpSpPr>
        <p:grpSpPr>
          <a:xfrm>
            <a:off x="7457140" y="5821240"/>
            <a:ext cx="405694" cy="509026"/>
            <a:chOff x="5303088" y="3552171"/>
            <a:chExt cx="759477" cy="952919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0D553371-1716-45AC-89A5-07DDC7B0208D}"/>
                </a:ext>
              </a:extLst>
            </p:cNvPr>
            <p:cNvGrpSpPr/>
            <p:nvPr/>
          </p:nvGrpSpPr>
          <p:grpSpPr>
            <a:xfrm>
              <a:off x="5497894" y="3642276"/>
              <a:ext cx="369866" cy="757131"/>
              <a:chOff x="3471568" y="2222287"/>
              <a:chExt cx="1220254" cy="2497909"/>
            </a:xfrm>
            <a:solidFill>
              <a:srgbClr val="FF0000"/>
            </a:solidFill>
          </p:grpSpPr>
          <p:sp>
            <p:nvSpPr>
              <p:cNvPr id="80" name="Diagrama de flujo: retraso 79">
                <a:extLst>
                  <a:ext uri="{FF2B5EF4-FFF2-40B4-BE49-F238E27FC236}">
                    <a16:creationId xmlns:a16="http://schemas.microsoft.com/office/drawing/2014/main" id="{5604B88F-F533-4EAC-83FD-2870A44F3F03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97E692BA-75AA-45F0-A455-AF22D66F9F13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8ACD6BD6-7379-4131-828E-FB45A4C711D4}"/>
                </a:ext>
              </a:extLst>
            </p:cNvPr>
            <p:cNvSpPr/>
            <p:nvPr/>
          </p:nvSpPr>
          <p:spPr>
            <a:xfrm>
              <a:off x="5303088" y="3552171"/>
              <a:ext cx="759477" cy="9529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759922F6-F6E4-4BDF-B25F-F466461D3C81}"/>
              </a:ext>
            </a:extLst>
          </p:cNvPr>
          <p:cNvGrpSpPr/>
          <p:nvPr/>
        </p:nvGrpSpPr>
        <p:grpSpPr>
          <a:xfrm>
            <a:off x="9459387" y="3213601"/>
            <a:ext cx="405694" cy="509026"/>
            <a:chOff x="1954122" y="3552171"/>
            <a:chExt cx="759477" cy="952919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F4A6CFAE-E2C0-4EDF-A6DE-BEAC7832A36E}"/>
                </a:ext>
              </a:extLst>
            </p:cNvPr>
            <p:cNvGrpSpPr/>
            <p:nvPr/>
          </p:nvGrpSpPr>
          <p:grpSpPr>
            <a:xfrm>
              <a:off x="2148928" y="3642276"/>
              <a:ext cx="369866" cy="757131"/>
              <a:chOff x="3471568" y="2222287"/>
              <a:chExt cx="1220254" cy="2497909"/>
            </a:xfrm>
          </p:grpSpPr>
          <p:sp>
            <p:nvSpPr>
              <p:cNvPr id="109" name="Diagrama de flujo: retraso 108">
                <a:extLst>
                  <a:ext uri="{FF2B5EF4-FFF2-40B4-BE49-F238E27FC236}">
                    <a16:creationId xmlns:a16="http://schemas.microsoft.com/office/drawing/2014/main" id="{363536EA-C93B-48AC-9B03-61A4ABC5D9C8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58BDB754-B9FE-4CE6-935F-E7E41AAD2CC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981DD607-C213-4B5D-A0E2-299174F99590}"/>
                </a:ext>
              </a:extLst>
            </p:cNvPr>
            <p:cNvSpPr/>
            <p:nvPr/>
          </p:nvSpPr>
          <p:spPr>
            <a:xfrm>
              <a:off x="1954122" y="3552171"/>
              <a:ext cx="759477" cy="952919"/>
            </a:xfrm>
            <a:prstGeom prst="rect">
              <a:avLst/>
            </a:prstGeom>
            <a:noFill/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7D18E99-79FF-40BD-AF63-5B66BB9B2201}"/>
              </a:ext>
            </a:extLst>
          </p:cNvPr>
          <p:cNvGrpSpPr/>
          <p:nvPr/>
        </p:nvGrpSpPr>
        <p:grpSpPr>
          <a:xfrm>
            <a:off x="9459387" y="3848560"/>
            <a:ext cx="405694" cy="509026"/>
            <a:chOff x="2797657" y="3552171"/>
            <a:chExt cx="759477" cy="952919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FD72F71E-D24A-4003-AB61-1DD29E857CD4}"/>
                </a:ext>
              </a:extLst>
            </p:cNvPr>
            <p:cNvGrpSpPr/>
            <p:nvPr/>
          </p:nvGrpSpPr>
          <p:grpSpPr>
            <a:xfrm>
              <a:off x="2992464" y="3642276"/>
              <a:ext cx="369866" cy="757131"/>
              <a:chOff x="3471568" y="2222287"/>
              <a:chExt cx="1220254" cy="2497909"/>
            </a:xfrm>
            <a:solidFill>
              <a:srgbClr val="FFFF00"/>
            </a:solidFill>
          </p:grpSpPr>
          <p:sp>
            <p:nvSpPr>
              <p:cNvPr id="114" name="Diagrama de flujo: retraso 113">
                <a:extLst>
                  <a:ext uri="{FF2B5EF4-FFF2-40B4-BE49-F238E27FC236}">
                    <a16:creationId xmlns:a16="http://schemas.microsoft.com/office/drawing/2014/main" id="{D977ED53-978D-4CDD-9E6B-9CA12FFE6871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32414669-30F5-4501-9C79-6927F4D0DDDC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1439847D-BDCD-47B0-8A1E-53F269780C28}"/>
                </a:ext>
              </a:extLst>
            </p:cNvPr>
            <p:cNvSpPr/>
            <p:nvPr/>
          </p:nvSpPr>
          <p:spPr>
            <a:xfrm>
              <a:off x="2797657" y="3552171"/>
              <a:ext cx="759477" cy="95291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01113A76-387D-45EB-8984-98B0526EF2A1}"/>
              </a:ext>
            </a:extLst>
          </p:cNvPr>
          <p:cNvGrpSpPr/>
          <p:nvPr/>
        </p:nvGrpSpPr>
        <p:grpSpPr>
          <a:xfrm>
            <a:off x="9459387" y="4483519"/>
            <a:ext cx="405694" cy="509026"/>
            <a:chOff x="3641193" y="3552171"/>
            <a:chExt cx="759477" cy="952919"/>
          </a:xfrm>
        </p:grpSpPr>
        <p:grpSp>
          <p:nvGrpSpPr>
            <p:cNvPr id="117" name="Grupo 116">
              <a:extLst>
                <a:ext uri="{FF2B5EF4-FFF2-40B4-BE49-F238E27FC236}">
                  <a16:creationId xmlns:a16="http://schemas.microsoft.com/office/drawing/2014/main" id="{7A24824F-1016-4F61-9134-738627D5A9A3}"/>
                </a:ext>
              </a:extLst>
            </p:cNvPr>
            <p:cNvGrpSpPr/>
            <p:nvPr/>
          </p:nvGrpSpPr>
          <p:grpSpPr>
            <a:xfrm>
              <a:off x="3835999" y="3642276"/>
              <a:ext cx="369866" cy="757131"/>
              <a:chOff x="3471568" y="2222287"/>
              <a:chExt cx="1220254" cy="2497909"/>
            </a:xfrm>
            <a:solidFill>
              <a:srgbClr val="8B2BE5"/>
            </a:solidFill>
          </p:grpSpPr>
          <p:sp>
            <p:nvSpPr>
              <p:cNvPr id="119" name="Diagrama de flujo: retraso 118">
                <a:extLst>
                  <a:ext uri="{FF2B5EF4-FFF2-40B4-BE49-F238E27FC236}">
                    <a16:creationId xmlns:a16="http://schemas.microsoft.com/office/drawing/2014/main" id="{49DDA0FF-4C88-46F1-97B0-A7CCF17F2591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8B2B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56DAA2B2-3348-47D4-A9C3-9338D0CE1A1E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8B2B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196591C8-399F-4765-B0E8-408626EA0F6F}"/>
                </a:ext>
              </a:extLst>
            </p:cNvPr>
            <p:cNvSpPr/>
            <p:nvPr/>
          </p:nvSpPr>
          <p:spPr>
            <a:xfrm>
              <a:off x="3641193" y="3552171"/>
              <a:ext cx="759477" cy="952919"/>
            </a:xfrm>
            <a:prstGeom prst="rect">
              <a:avLst/>
            </a:prstGeom>
            <a:no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13E3B8B9-C239-4C85-B60C-12EBC1F7AA9B}"/>
              </a:ext>
            </a:extLst>
          </p:cNvPr>
          <p:cNvGrpSpPr/>
          <p:nvPr/>
        </p:nvGrpSpPr>
        <p:grpSpPr>
          <a:xfrm>
            <a:off x="9459387" y="5118478"/>
            <a:ext cx="405694" cy="509026"/>
            <a:chOff x="4470754" y="3552171"/>
            <a:chExt cx="759477" cy="952919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E1A97514-753B-4433-92BE-28420FCCBB5B}"/>
                </a:ext>
              </a:extLst>
            </p:cNvPr>
            <p:cNvGrpSpPr/>
            <p:nvPr/>
          </p:nvGrpSpPr>
          <p:grpSpPr>
            <a:xfrm>
              <a:off x="4665560" y="3642276"/>
              <a:ext cx="369866" cy="757131"/>
              <a:chOff x="3471568" y="2222287"/>
              <a:chExt cx="1220254" cy="2497909"/>
            </a:xfrm>
            <a:solidFill>
              <a:srgbClr val="00D76C"/>
            </a:solidFill>
          </p:grpSpPr>
          <p:sp>
            <p:nvSpPr>
              <p:cNvPr id="124" name="Diagrama de flujo: retraso 123">
                <a:extLst>
                  <a:ext uri="{FF2B5EF4-FFF2-40B4-BE49-F238E27FC236}">
                    <a16:creationId xmlns:a16="http://schemas.microsoft.com/office/drawing/2014/main" id="{BA827680-190D-4D51-A397-3B855E335B36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00D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6DB23BD8-7A0F-4782-8C82-4EBF51812B48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00D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E65FAA47-8DF2-43EB-85B0-2ECFE813D754}"/>
                </a:ext>
              </a:extLst>
            </p:cNvPr>
            <p:cNvSpPr/>
            <p:nvPr/>
          </p:nvSpPr>
          <p:spPr>
            <a:xfrm>
              <a:off x="4470754" y="3552171"/>
              <a:ext cx="759477" cy="952919"/>
            </a:xfrm>
            <a:prstGeom prst="rect">
              <a:avLst/>
            </a:prstGeom>
            <a:no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7BC4EC0-277A-4564-B1FA-CD4E97CB4940}"/>
              </a:ext>
            </a:extLst>
          </p:cNvPr>
          <p:cNvGrpSpPr/>
          <p:nvPr/>
        </p:nvGrpSpPr>
        <p:grpSpPr>
          <a:xfrm>
            <a:off x="9459387" y="5821240"/>
            <a:ext cx="405694" cy="509026"/>
            <a:chOff x="5303088" y="3552171"/>
            <a:chExt cx="759477" cy="952919"/>
          </a:xfrm>
        </p:grpSpPr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708112DA-B785-45F0-94CA-095FAEAED61F}"/>
                </a:ext>
              </a:extLst>
            </p:cNvPr>
            <p:cNvGrpSpPr/>
            <p:nvPr/>
          </p:nvGrpSpPr>
          <p:grpSpPr>
            <a:xfrm>
              <a:off x="5497894" y="3642276"/>
              <a:ext cx="369866" cy="757131"/>
              <a:chOff x="3471568" y="2222287"/>
              <a:chExt cx="1220254" cy="2497909"/>
            </a:xfrm>
            <a:solidFill>
              <a:srgbClr val="FF0000"/>
            </a:solidFill>
          </p:grpSpPr>
          <p:sp>
            <p:nvSpPr>
              <p:cNvPr id="129" name="Diagrama de flujo: retraso 128">
                <a:extLst>
                  <a:ext uri="{FF2B5EF4-FFF2-40B4-BE49-F238E27FC236}">
                    <a16:creationId xmlns:a16="http://schemas.microsoft.com/office/drawing/2014/main" id="{2C81FAAF-1AA6-4600-B973-E2FCA601E19D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55998BBC-032A-4059-8BE3-43D3D41B4A56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F2F0B9B1-6304-4DE4-BA9B-A671107F74AA}"/>
                </a:ext>
              </a:extLst>
            </p:cNvPr>
            <p:cNvSpPr/>
            <p:nvPr/>
          </p:nvSpPr>
          <p:spPr>
            <a:xfrm>
              <a:off x="5303088" y="3552171"/>
              <a:ext cx="759477" cy="9529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AA96BD88-D8FC-4904-9E9C-274E1B89B98E}"/>
              </a:ext>
            </a:extLst>
          </p:cNvPr>
          <p:cNvSpPr/>
          <p:nvPr/>
        </p:nvSpPr>
        <p:spPr>
          <a:xfrm>
            <a:off x="7062041" y="3258511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[0]</a:t>
            </a:r>
          </a:p>
        </p:txBody>
      </p: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83E37E29-8611-4A1B-B17A-C491F475955A}"/>
              </a:ext>
            </a:extLst>
          </p:cNvPr>
          <p:cNvCxnSpPr>
            <a:cxnSpLocks/>
            <a:stCxn id="51" idx="1"/>
          </p:cNvCxnSpPr>
          <p:nvPr/>
        </p:nvCxnSpPr>
        <p:spPr>
          <a:xfrm>
            <a:off x="6904137" y="2849520"/>
            <a:ext cx="467537" cy="334256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Abrir llave 153">
            <a:extLst>
              <a:ext uri="{FF2B5EF4-FFF2-40B4-BE49-F238E27FC236}">
                <a16:creationId xmlns:a16="http://schemas.microsoft.com/office/drawing/2014/main" id="{B6E3C06B-3B2D-47D9-A554-A3E706F2AAFF}"/>
              </a:ext>
            </a:extLst>
          </p:cNvPr>
          <p:cNvSpPr/>
          <p:nvPr/>
        </p:nvSpPr>
        <p:spPr>
          <a:xfrm rot="16200000">
            <a:off x="8500318" y="1990762"/>
            <a:ext cx="100624" cy="1566273"/>
          </a:xfrm>
          <a:prstGeom prst="leftBrace">
            <a:avLst>
              <a:gd name="adj1" fmla="val 83116"/>
              <a:gd name="adj2" fmla="val 50000"/>
            </a:avLst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20EB66DD-6F0C-4852-88E9-E53A3E69FF25}"/>
              </a:ext>
            </a:extLst>
          </p:cNvPr>
          <p:cNvCxnSpPr>
            <a:cxnSpLocks/>
            <a:stCxn id="154" idx="1"/>
          </p:cNvCxnSpPr>
          <p:nvPr/>
        </p:nvCxnSpPr>
        <p:spPr>
          <a:xfrm>
            <a:off x="8550631" y="2824211"/>
            <a:ext cx="848712" cy="359565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3DE3E9DD-DC3A-466C-8D7B-D10D48A9D932}"/>
              </a:ext>
            </a:extLst>
          </p:cNvPr>
          <p:cNvSpPr/>
          <p:nvPr/>
        </p:nvSpPr>
        <p:spPr>
          <a:xfrm>
            <a:off x="7064984" y="3858425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[1]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86356446-FF85-4F6E-88D4-05DF66482353}"/>
              </a:ext>
            </a:extLst>
          </p:cNvPr>
          <p:cNvSpPr/>
          <p:nvPr/>
        </p:nvSpPr>
        <p:spPr>
          <a:xfrm>
            <a:off x="7064984" y="4471839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[2]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279B2168-56D4-4B04-8065-C52A4B466D41}"/>
              </a:ext>
            </a:extLst>
          </p:cNvPr>
          <p:cNvSpPr/>
          <p:nvPr/>
        </p:nvSpPr>
        <p:spPr>
          <a:xfrm>
            <a:off x="7048871" y="5182681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[3]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FE354B68-AF34-4365-AD10-112E38C185CF}"/>
              </a:ext>
            </a:extLst>
          </p:cNvPr>
          <p:cNvSpPr/>
          <p:nvPr/>
        </p:nvSpPr>
        <p:spPr>
          <a:xfrm>
            <a:off x="7048871" y="5886269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[4]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7043F838-D18F-4FCF-80FD-A71F2E966B5B}"/>
              </a:ext>
            </a:extLst>
          </p:cNvPr>
          <p:cNvSpPr/>
          <p:nvPr/>
        </p:nvSpPr>
        <p:spPr>
          <a:xfrm>
            <a:off x="9833997" y="3263329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[0]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4C029857-B8E7-4596-AFEC-6BF53B16B486}"/>
              </a:ext>
            </a:extLst>
          </p:cNvPr>
          <p:cNvSpPr/>
          <p:nvPr/>
        </p:nvSpPr>
        <p:spPr>
          <a:xfrm>
            <a:off x="9836940" y="3863243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[1]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57409221-C22A-47F1-9C13-CAFF70F78300}"/>
              </a:ext>
            </a:extLst>
          </p:cNvPr>
          <p:cNvSpPr/>
          <p:nvPr/>
        </p:nvSpPr>
        <p:spPr>
          <a:xfrm>
            <a:off x="9836940" y="4476657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[2]</a:t>
            </a: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2FAF4568-1C22-433C-A0D2-C0D7C38D4DA5}"/>
              </a:ext>
            </a:extLst>
          </p:cNvPr>
          <p:cNvSpPr/>
          <p:nvPr/>
        </p:nvSpPr>
        <p:spPr>
          <a:xfrm>
            <a:off x="9820827" y="5187499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[3]</a:t>
            </a:r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39A757DA-5EF3-4A3D-808B-3FA108DE49F9}"/>
              </a:ext>
            </a:extLst>
          </p:cNvPr>
          <p:cNvSpPr/>
          <p:nvPr/>
        </p:nvSpPr>
        <p:spPr>
          <a:xfrm>
            <a:off x="9820827" y="5891087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[4]</a:t>
            </a:r>
          </a:p>
        </p:txBody>
      </p:sp>
      <p:sp>
        <p:nvSpPr>
          <p:cNvPr id="175" name="Abrir llave 174">
            <a:extLst>
              <a:ext uri="{FF2B5EF4-FFF2-40B4-BE49-F238E27FC236}">
                <a16:creationId xmlns:a16="http://schemas.microsoft.com/office/drawing/2014/main" id="{15854BEF-F95F-4393-9423-7F5BE08B26F2}"/>
              </a:ext>
            </a:extLst>
          </p:cNvPr>
          <p:cNvSpPr/>
          <p:nvPr/>
        </p:nvSpPr>
        <p:spPr>
          <a:xfrm rot="16200000">
            <a:off x="5033270" y="1828780"/>
            <a:ext cx="154242" cy="1860779"/>
          </a:xfrm>
          <a:prstGeom prst="leftBrace">
            <a:avLst>
              <a:gd name="adj1" fmla="val 83116"/>
              <a:gd name="adj2" fmla="val 50000"/>
            </a:avLst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D1D36765-52F3-4FF3-BA88-880548ED97FA}"/>
              </a:ext>
            </a:extLst>
          </p:cNvPr>
          <p:cNvCxnSpPr>
            <a:cxnSpLocks/>
            <a:stCxn id="175" idx="1"/>
            <a:endCxn id="179" idx="1"/>
          </p:cNvCxnSpPr>
          <p:nvPr/>
        </p:nvCxnSpPr>
        <p:spPr>
          <a:xfrm>
            <a:off x="5110392" y="2836291"/>
            <a:ext cx="344665" cy="231097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Abrir llave 178">
            <a:extLst>
              <a:ext uri="{FF2B5EF4-FFF2-40B4-BE49-F238E27FC236}">
                <a16:creationId xmlns:a16="http://schemas.microsoft.com/office/drawing/2014/main" id="{8726E8A2-BFB2-47D7-AAD6-4BAF386312F4}"/>
              </a:ext>
            </a:extLst>
          </p:cNvPr>
          <p:cNvSpPr/>
          <p:nvPr/>
        </p:nvSpPr>
        <p:spPr>
          <a:xfrm rot="5400000">
            <a:off x="3488568" y="86820"/>
            <a:ext cx="250014" cy="6211149"/>
          </a:xfrm>
          <a:prstGeom prst="leftBrace">
            <a:avLst>
              <a:gd name="adj1" fmla="val 83116"/>
              <a:gd name="adj2" fmla="val 20352"/>
            </a:avLst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E3B72C33-455E-41BE-AB66-BDE320E6E8FA}"/>
              </a:ext>
            </a:extLst>
          </p:cNvPr>
          <p:cNvGrpSpPr/>
          <p:nvPr/>
        </p:nvGrpSpPr>
        <p:grpSpPr>
          <a:xfrm>
            <a:off x="5289415" y="3429000"/>
            <a:ext cx="1122583" cy="721458"/>
            <a:chOff x="5376606" y="2882075"/>
            <a:chExt cx="2825759" cy="1816049"/>
          </a:xfrm>
          <a:solidFill>
            <a:schemeClr val="tx1">
              <a:lumMod val="75000"/>
            </a:schemeClr>
          </a:solidFill>
        </p:grpSpPr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A5E1290D-E6B2-4F5C-9E76-D4D4C61D178C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3" name="Rectángulo 192">
              <a:extLst>
                <a:ext uri="{FF2B5EF4-FFF2-40B4-BE49-F238E27FC236}">
                  <a16:creationId xmlns:a16="http://schemas.microsoft.com/office/drawing/2014/main" id="{85665788-762B-4879-805C-BBDD1189F8D6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4" name="Rectángulo 193">
              <a:extLst>
                <a:ext uri="{FF2B5EF4-FFF2-40B4-BE49-F238E27FC236}">
                  <a16:creationId xmlns:a16="http://schemas.microsoft.com/office/drawing/2014/main" id="{4920C5BA-40E6-43EF-8A7C-11D80E455E49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5" name="Rectángulo 194">
              <a:extLst>
                <a:ext uri="{FF2B5EF4-FFF2-40B4-BE49-F238E27FC236}">
                  <a16:creationId xmlns:a16="http://schemas.microsoft.com/office/drawing/2014/main" id="{F7A47D8B-80A2-4A77-A50D-DD7071029B4F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6" name="Rectángulo 195">
              <a:extLst>
                <a:ext uri="{FF2B5EF4-FFF2-40B4-BE49-F238E27FC236}">
                  <a16:creationId xmlns:a16="http://schemas.microsoft.com/office/drawing/2014/main" id="{A5DE7FD4-718C-4F2C-A022-C04D3BFFB6F7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E9B80E3D-E20A-4F43-9E9A-BCEF12FCC696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8" name="Rectángulo 197">
              <a:extLst>
                <a:ext uri="{FF2B5EF4-FFF2-40B4-BE49-F238E27FC236}">
                  <a16:creationId xmlns:a16="http://schemas.microsoft.com/office/drawing/2014/main" id="{B1D0CD2E-0719-4E73-9AB5-4AAA41339C5C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9" name="Rectángulo 198">
              <a:extLst>
                <a:ext uri="{FF2B5EF4-FFF2-40B4-BE49-F238E27FC236}">
                  <a16:creationId xmlns:a16="http://schemas.microsoft.com/office/drawing/2014/main" id="{B24436CC-4CD6-4F53-9344-BDD27AD1BCB6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059B39B1-AEB8-4DAD-ADFB-B009A4AF5ABF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1" name="Rectángulo 200">
              <a:extLst>
                <a:ext uri="{FF2B5EF4-FFF2-40B4-BE49-F238E27FC236}">
                  <a16:creationId xmlns:a16="http://schemas.microsoft.com/office/drawing/2014/main" id="{77B43329-82C2-43F1-9F29-28EF1EDC5C25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2" name="Rectángulo 201">
              <a:extLst>
                <a:ext uri="{FF2B5EF4-FFF2-40B4-BE49-F238E27FC236}">
                  <a16:creationId xmlns:a16="http://schemas.microsoft.com/office/drawing/2014/main" id="{EB7B97BF-C7EC-4301-9693-BF6ED8851D10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5B6AA6C3-7FF3-4E4A-B6F2-2289E6E37B7C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4" name="Rectángulo 203">
              <a:extLst>
                <a:ext uri="{FF2B5EF4-FFF2-40B4-BE49-F238E27FC236}">
                  <a16:creationId xmlns:a16="http://schemas.microsoft.com/office/drawing/2014/main" id="{B5EC9040-10FF-4844-A784-94957F9CCD7A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A198D7CB-1565-4B0C-B618-F5C1F55FC49C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6" name="Rectángulo 205">
              <a:extLst>
                <a:ext uri="{FF2B5EF4-FFF2-40B4-BE49-F238E27FC236}">
                  <a16:creationId xmlns:a16="http://schemas.microsoft.com/office/drawing/2014/main" id="{7CBE8166-D5BA-4150-A14B-52918E452688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7" name="Cruz 206">
              <a:extLst>
                <a:ext uri="{FF2B5EF4-FFF2-40B4-BE49-F238E27FC236}">
                  <a16:creationId xmlns:a16="http://schemas.microsoft.com/office/drawing/2014/main" id="{DAE5D74E-71B9-44CA-B1C8-199EF83E37FD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8" name="Símbolo &quot;No permitido&quot; 207">
            <a:extLst>
              <a:ext uri="{FF2B5EF4-FFF2-40B4-BE49-F238E27FC236}">
                <a16:creationId xmlns:a16="http://schemas.microsoft.com/office/drawing/2014/main" id="{EB6560CF-0627-423F-AEAC-0ADB4A7E5AB7}"/>
              </a:ext>
            </a:extLst>
          </p:cNvPr>
          <p:cNvSpPr/>
          <p:nvPr/>
        </p:nvSpPr>
        <p:spPr>
          <a:xfrm>
            <a:off x="5330067" y="3325805"/>
            <a:ext cx="1004936" cy="984739"/>
          </a:xfrm>
          <a:prstGeom prst="noSmoking">
            <a:avLst>
              <a:gd name="adj" fmla="val 6944"/>
            </a:avLst>
          </a:prstGeom>
          <a:solidFill>
            <a:srgbClr val="FF00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A87E6DA-29C2-4798-8459-E32930A1FE6D}"/>
              </a:ext>
            </a:extLst>
          </p:cNvPr>
          <p:cNvSpPr txBox="1"/>
          <p:nvPr/>
        </p:nvSpPr>
        <p:spPr>
          <a:xfrm>
            <a:off x="696989" y="3683361"/>
            <a:ext cx="421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 → hasn't gone to the hospital.</a:t>
            </a:r>
            <a:endParaRPr lang="es-ES" dirty="0"/>
          </a:p>
        </p:txBody>
      </p: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9B80E53D-5052-4601-A7E9-B52F38CD9C02}"/>
              </a:ext>
            </a:extLst>
          </p:cNvPr>
          <p:cNvGrpSpPr/>
          <p:nvPr/>
        </p:nvGrpSpPr>
        <p:grpSpPr>
          <a:xfrm>
            <a:off x="5286150" y="4449191"/>
            <a:ext cx="1122583" cy="721458"/>
            <a:chOff x="5376606" y="2882075"/>
            <a:chExt cx="2825759" cy="1816049"/>
          </a:xfrm>
          <a:solidFill>
            <a:schemeClr val="tx1">
              <a:lumMod val="75000"/>
            </a:schemeClr>
          </a:solidFill>
        </p:grpSpPr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EEE6FC48-CDDF-45F0-8EA0-F05B6389E72E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0BFD0AC9-2199-4F67-ABA1-FB2A29B9925D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C5E95929-09E8-4D3E-BBDB-E9734113E559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F2A3B4A8-77A8-4379-9633-3D1AE5EC1346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874F58E2-DFF3-44BB-B59C-CDABBE1E4CB5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9859C643-1CA7-4B14-96AE-2F427E659238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3069C64A-93DD-44AE-9078-2513636AA2EA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50FC8C9A-4EE4-44E5-B1A4-4C5BF39A57BD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B039005A-DEBA-48D1-AD84-2EA9E337277A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0BC31186-E0D8-447E-ABA8-864B3E1B53EB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016D9C60-B29A-4E72-9F1B-4C7330E72FD9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8F8D713-CA47-4A32-BA66-3BE971A10B42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6DFBA802-63AD-493A-96D7-AD4FCB6C5164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36A9EC1A-4B95-4D8F-8585-D11E4BB682F7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0F732DA8-C5F5-4D6B-A503-57AE8C2C1BB6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solidFill>
              <a:srgbClr val="00D76C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1" name="Cruz 230">
              <a:extLst>
                <a:ext uri="{FF2B5EF4-FFF2-40B4-BE49-F238E27FC236}">
                  <a16:creationId xmlns:a16="http://schemas.microsoft.com/office/drawing/2014/main" id="{E07D9E6C-C3CD-4B0F-9A38-13C568BCC689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56597760-3693-4A30-8E5A-CAFB0716F241}"/>
              </a:ext>
            </a:extLst>
          </p:cNvPr>
          <p:cNvGrpSpPr/>
          <p:nvPr/>
        </p:nvGrpSpPr>
        <p:grpSpPr>
          <a:xfrm>
            <a:off x="5312967" y="5448552"/>
            <a:ext cx="1122583" cy="721458"/>
            <a:chOff x="5376606" y="2882075"/>
            <a:chExt cx="2825759" cy="1816049"/>
          </a:xfrm>
          <a:solidFill>
            <a:schemeClr val="tx1">
              <a:lumMod val="75000"/>
            </a:schemeClr>
          </a:solidFill>
        </p:grpSpPr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4EF55A37-1E23-4C3F-83AD-EBCE1C25EE92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ACF938CF-91E0-4159-B40E-6E0DC4F9A616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BA10890-8875-4C99-AEE4-A411C806525A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81936C59-328A-404F-B73C-043FE7F422D9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9E4ADBBD-D7D3-4EFE-86BF-DD100D46464A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D63C2C01-5510-411A-88FA-53A72625BE38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958FC240-396C-4799-8E97-2DDF5D142BDB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D69CFD6D-846D-457D-BD3B-68BDA715C9DB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16E3477E-0B78-4BE5-970E-1154F78A12FC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3B4D7F8F-0DE0-48D3-B472-0D95D812F928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0A51FFB9-D165-4D31-806D-57DB71272454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AA08C8C5-B343-46B9-8BCD-7C70581A5014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6544E278-5296-45DE-A8DA-5F1C919A5744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CBEAADCB-621F-4B8F-880C-FFD33D05735C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12732D1F-D9B4-4F0D-BD6B-A398A2F57ABF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8" name="Cruz 247">
              <a:extLst>
                <a:ext uri="{FF2B5EF4-FFF2-40B4-BE49-F238E27FC236}">
                  <a16:creationId xmlns:a16="http://schemas.microsoft.com/office/drawing/2014/main" id="{2613F7BD-BA7D-44AD-9BF6-0DBEC80A4579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8D66B9A1-38CE-445F-8A92-58C1425B893E}"/>
              </a:ext>
            </a:extLst>
          </p:cNvPr>
          <p:cNvSpPr txBox="1"/>
          <p:nvPr/>
        </p:nvSpPr>
        <p:spPr>
          <a:xfrm>
            <a:off x="719817" y="4572374"/>
            <a:ext cx="424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→ has gone to the hospital and 	   it was not collapsed.</a:t>
            </a:r>
            <a:endParaRPr lang="es-ES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E8BC0D40-083A-45E0-A45B-EB91600D88E7}"/>
              </a:ext>
            </a:extLst>
          </p:cNvPr>
          <p:cNvSpPr txBox="1"/>
          <p:nvPr/>
        </p:nvSpPr>
        <p:spPr>
          <a:xfrm>
            <a:off x="705476" y="5515392"/>
            <a:ext cx="424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→ has gone to the hospital and 	   it was collapsed.</a:t>
            </a:r>
            <a:endParaRPr lang="es-ES" dirty="0"/>
          </a:p>
        </p:txBody>
      </p:sp>
      <p:cxnSp>
        <p:nvCxnSpPr>
          <p:cNvPr id="252" name="Conector recto 251">
            <a:extLst>
              <a:ext uri="{FF2B5EF4-FFF2-40B4-BE49-F238E27FC236}">
                <a16:creationId xmlns:a16="http://schemas.microsoft.com/office/drawing/2014/main" id="{C8BDF306-B69C-4C85-AA00-772E445CC9C0}"/>
              </a:ext>
            </a:extLst>
          </p:cNvPr>
          <p:cNvCxnSpPr/>
          <p:nvPr/>
        </p:nvCxnSpPr>
        <p:spPr>
          <a:xfrm>
            <a:off x="6894297" y="3067387"/>
            <a:ext cx="9839" cy="335779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>
            <a:extLst>
              <a:ext uri="{FF2B5EF4-FFF2-40B4-BE49-F238E27FC236}">
                <a16:creationId xmlns:a16="http://schemas.microsoft.com/office/drawing/2014/main" id="{C9B88843-7C0B-4C8A-B9E1-D2CD275388E3}"/>
              </a:ext>
            </a:extLst>
          </p:cNvPr>
          <p:cNvCxnSpPr/>
          <p:nvPr/>
        </p:nvCxnSpPr>
        <p:spPr>
          <a:xfrm>
            <a:off x="8651271" y="3067387"/>
            <a:ext cx="9839" cy="335779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2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4121633E-C80A-4C70-8CD3-0F8AD5651DB4}"/>
              </a:ext>
            </a:extLst>
          </p:cNvPr>
          <p:cNvSpPr/>
          <p:nvPr/>
        </p:nvSpPr>
        <p:spPr>
          <a:xfrm>
            <a:off x="393917" y="5164917"/>
            <a:ext cx="940559" cy="568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0DBA796-6400-4BDF-B0E5-378F6DF07304}"/>
              </a:ext>
            </a:extLst>
          </p:cNvPr>
          <p:cNvSpPr/>
          <p:nvPr/>
        </p:nvSpPr>
        <p:spPr>
          <a:xfrm>
            <a:off x="393918" y="5372187"/>
            <a:ext cx="2187787" cy="1150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 Flow-chart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F6AA2E5-0C8A-4124-8F1D-E1568D0C061E}"/>
              </a:ext>
            </a:extLst>
          </p:cNvPr>
          <p:cNvSpPr/>
          <p:nvPr/>
        </p:nvSpPr>
        <p:spPr>
          <a:xfrm>
            <a:off x="5161570" y="4261973"/>
            <a:ext cx="1868857" cy="111877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main.c</a:t>
            </a:r>
            <a:endParaRPr lang="en-U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8D23D88-764E-4149-B7A8-5D8CF7EBEFC3}"/>
              </a:ext>
            </a:extLst>
          </p:cNvPr>
          <p:cNvSpPr/>
          <p:nvPr/>
        </p:nvSpPr>
        <p:spPr>
          <a:xfrm>
            <a:off x="3331720" y="2422524"/>
            <a:ext cx="2764279" cy="13485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functions.h</a:t>
            </a:r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dirty="0" err="1"/>
              <a:t>Declaration</a:t>
            </a:r>
            <a:r>
              <a:rPr lang="es-ES" dirty="0"/>
              <a:t> of </a:t>
            </a:r>
            <a:r>
              <a:rPr lang="es-ES" dirty="0" err="1"/>
              <a:t>structures</a:t>
            </a:r>
            <a:r>
              <a:rPr lang="es-ES" dirty="0"/>
              <a:t>: P, ID, </a:t>
            </a:r>
            <a:r>
              <a:rPr lang="es-ES" dirty="0" err="1"/>
              <a:t>size</a:t>
            </a:r>
            <a:r>
              <a:rPr lang="es-ES" dirty="0"/>
              <a:t> of </a:t>
            </a:r>
            <a:r>
              <a:rPr lang="es-ES" dirty="0" err="1"/>
              <a:t>locations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CBDEFAF-17D5-4B06-8520-B8E064452709}"/>
              </a:ext>
            </a:extLst>
          </p:cNvPr>
          <p:cNvSpPr/>
          <p:nvPr/>
        </p:nvSpPr>
        <p:spPr>
          <a:xfrm>
            <a:off x="395744" y="2435137"/>
            <a:ext cx="2764279" cy="134858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functions.c</a:t>
            </a:r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dirty="0" err="1"/>
              <a:t>Auxiliary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n-US" dirty="0"/>
              <a:t>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821FA91-3743-48F5-8B01-110EEA68EBAA}"/>
              </a:ext>
            </a:extLst>
          </p:cNvPr>
          <p:cNvSpPr/>
          <p:nvPr/>
        </p:nvSpPr>
        <p:spPr>
          <a:xfrm>
            <a:off x="6267695" y="3381068"/>
            <a:ext cx="2764279" cy="38840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initial_conditions.c</a:t>
            </a:r>
            <a:r>
              <a:rPr lang="es-ES" dirty="0"/>
              <a:t>/.h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6DB25AB-839D-4C27-9507-8D026B7A0128}"/>
              </a:ext>
            </a:extLst>
          </p:cNvPr>
          <p:cNvSpPr/>
          <p:nvPr/>
        </p:nvSpPr>
        <p:spPr>
          <a:xfrm>
            <a:off x="6267695" y="2422524"/>
            <a:ext cx="2764279" cy="83115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parameters.c</a:t>
            </a:r>
            <a:r>
              <a:rPr lang="es-ES" dirty="0"/>
              <a:t>/.h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fill</a:t>
            </a:r>
            <a:r>
              <a:rPr lang="es-ES" dirty="0"/>
              <a:t> P </a:t>
            </a:r>
            <a:r>
              <a:rPr lang="es-ES" dirty="0" err="1"/>
              <a:t>structure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3A0EAFB-48FA-4610-8A8A-F14118111A61}"/>
              </a:ext>
            </a:extLst>
          </p:cNvPr>
          <p:cNvSpPr/>
          <p:nvPr/>
        </p:nvSpPr>
        <p:spPr>
          <a:xfrm>
            <a:off x="264160" y="2248748"/>
            <a:ext cx="8913707" cy="1693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812B2AF-F439-4E2B-B8B9-C1A2A6C65A4C}"/>
              </a:ext>
            </a:extLst>
          </p:cNvPr>
          <p:cNvSpPr/>
          <p:nvPr/>
        </p:nvSpPr>
        <p:spPr>
          <a:xfrm>
            <a:off x="393918" y="4311412"/>
            <a:ext cx="2371047" cy="46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society_model.c</a:t>
            </a:r>
            <a:endParaRPr lang="en-U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59DA72-4C17-429D-AAA0-2C97E899D223}"/>
              </a:ext>
            </a:extLst>
          </p:cNvPr>
          <p:cNvSpPr/>
          <p:nvPr/>
        </p:nvSpPr>
        <p:spPr>
          <a:xfrm>
            <a:off x="9427032" y="2252134"/>
            <a:ext cx="2609342" cy="337989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/>
              <a:t>iterations.c</a:t>
            </a:r>
            <a:endParaRPr lang="en-US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C7F8B88-BCF3-487D-B9F0-5E592EDD8B49}"/>
              </a:ext>
            </a:extLst>
          </p:cNvPr>
          <p:cNvSpPr/>
          <p:nvPr/>
        </p:nvSpPr>
        <p:spPr>
          <a:xfrm>
            <a:off x="9648306" y="2884303"/>
            <a:ext cx="2218574" cy="5675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declare_alert1()</a:t>
            </a:r>
            <a:endParaRPr lang="en-US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F32477D-96DA-404A-90FB-6D1F9B8CDFAE}"/>
              </a:ext>
            </a:extLst>
          </p:cNvPr>
          <p:cNvSpPr/>
          <p:nvPr/>
        </p:nvSpPr>
        <p:spPr>
          <a:xfrm>
            <a:off x="9648306" y="3538397"/>
            <a:ext cx="2218574" cy="5675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people_going_places</a:t>
            </a:r>
            <a:r>
              <a:rPr lang="es-ES" dirty="0"/>
              <a:t>()</a:t>
            </a:r>
            <a:endParaRPr lang="en-US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8C86ABA-0DBF-4F5C-A5F9-12C33A48F9AF}"/>
              </a:ext>
            </a:extLst>
          </p:cNvPr>
          <p:cNvSpPr/>
          <p:nvPr/>
        </p:nvSpPr>
        <p:spPr>
          <a:xfrm>
            <a:off x="9648306" y="4179878"/>
            <a:ext cx="2218574" cy="5675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contagion</a:t>
            </a:r>
            <a:r>
              <a:rPr lang="es-ES" dirty="0"/>
              <a:t>()</a:t>
            </a:r>
            <a:endParaRPr lang="en-US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7DDDE1A-FFA0-4CB8-96E6-9F8776FDC416}"/>
              </a:ext>
            </a:extLst>
          </p:cNvPr>
          <p:cNvSpPr/>
          <p:nvPr/>
        </p:nvSpPr>
        <p:spPr>
          <a:xfrm>
            <a:off x="9648306" y="4821359"/>
            <a:ext cx="2218574" cy="5675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illness_progress</a:t>
            </a:r>
            <a:r>
              <a:rPr lang="es-ES" dirty="0"/>
              <a:t>()</a:t>
            </a:r>
            <a:endParaRPr lang="en-U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C4FF32F-CF31-48A4-ACAC-EF12EC503EE9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2764965" y="4543337"/>
            <a:ext cx="2396605" cy="278022"/>
          </a:xfrm>
          <a:prstGeom prst="bentConnector3">
            <a:avLst/>
          </a:prstGeom>
          <a:ln w="15875">
            <a:gradFill>
              <a:gsLst>
                <a:gs pos="0">
                  <a:srgbClr val="FFC000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46D76C0-86BF-4710-95B0-C05ED75D4E3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16200000" flipH="1">
            <a:off x="5248560" y="3414533"/>
            <a:ext cx="319893" cy="1374985"/>
          </a:xfrm>
          <a:prstGeom prst="bentConnector3">
            <a:avLst/>
          </a:prstGeom>
          <a:ln w="15875">
            <a:gradFill>
              <a:gsLst>
                <a:gs pos="0">
                  <a:srgbClr val="008000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3172FC17-704D-4BF7-88BE-8319F3A5C6DA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 flipV="1">
            <a:off x="7030428" y="4372369"/>
            <a:ext cx="2396607" cy="448990"/>
          </a:xfrm>
          <a:prstGeom prst="bentConnector3">
            <a:avLst/>
          </a:prstGeom>
          <a:ln w="15875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685A44C6-8161-4E3A-8EEA-26313289320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rot="5400000" flipH="1">
            <a:off x="3787627" y="3072373"/>
            <a:ext cx="8557" cy="4608187"/>
          </a:xfrm>
          <a:prstGeom prst="bentConnector5">
            <a:avLst>
              <a:gd name="adj1" fmla="val -850917"/>
              <a:gd name="adj2" fmla="val 48270"/>
              <a:gd name="adj3" fmla="val 2771497"/>
            </a:avLst>
          </a:prstGeom>
          <a:ln w="15875"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lin ang="5400000" scaled="1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una sola esquina cortada 37">
            <a:extLst>
              <a:ext uri="{FF2B5EF4-FFF2-40B4-BE49-F238E27FC236}">
                <a16:creationId xmlns:a16="http://schemas.microsoft.com/office/drawing/2014/main" id="{43E1B3DD-B3BB-408C-A4E7-30A63367933B}"/>
              </a:ext>
            </a:extLst>
          </p:cNvPr>
          <p:cNvSpPr/>
          <p:nvPr/>
        </p:nvSpPr>
        <p:spPr>
          <a:xfrm>
            <a:off x="576608" y="5716361"/>
            <a:ext cx="588026" cy="463850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1.dat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Rectángulo: una sola esquina cortada 38">
            <a:extLst>
              <a:ext uri="{FF2B5EF4-FFF2-40B4-BE49-F238E27FC236}">
                <a16:creationId xmlns:a16="http://schemas.microsoft.com/office/drawing/2014/main" id="{035FCFF6-5F1F-41F8-8997-9E9A552C0055}"/>
              </a:ext>
            </a:extLst>
          </p:cNvPr>
          <p:cNvSpPr/>
          <p:nvPr/>
        </p:nvSpPr>
        <p:spPr>
          <a:xfrm>
            <a:off x="1334477" y="5716361"/>
            <a:ext cx="588026" cy="463850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2.dat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0C622DB-1507-47B8-948C-DC219030C7EB}"/>
              </a:ext>
            </a:extLst>
          </p:cNvPr>
          <p:cNvSpPr txBox="1"/>
          <p:nvPr/>
        </p:nvSpPr>
        <p:spPr>
          <a:xfrm>
            <a:off x="1953989" y="5883757"/>
            <a:ext cx="4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</a:t>
            </a:r>
            <a:endParaRPr lang="en-US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30DC90F4-A8A1-4276-AC75-4F42438D10BA}"/>
              </a:ext>
            </a:extLst>
          </p:cNvPr>
          <p:cNvSpPr/>
          <p:nvPr/>
        </p:nvSpPr>
        <p:spPr>
          <a:xfrm>
            <a:off x="4284306" y="5834826"/>
            <a:ext cx="1754527" cy="8365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plot_tool.py</a:t>
            </a:r>
          </a:p>
          <a:p>
            <a:pPr algn="ctr"/>
            <a:r>
              <a:rPr lang="es-ES" dirty="0"/>
              <a:t>plot_tool1.py</a:t>
            </a:r>
            <a:endParaRPr lang="en-US" dirty="0"/>
          </a:p>
        </p:txBody>
      </p:sp>
      <p:sp>
        <p:nvSpPr>
          <p:cNvPr id="49" name="Cerrar llave 48">
            <a:extLst>
              <a:ext uri="{FF2B5EF4-FFF2-40B4-BE49-F238E27FC236}">
                <a16:creationId xmlns:a16="http://schemas.microsoft.com/office/drawing/2014/main" id="{4666831C-22EC-4D9B-9D15-F683E9CAFA1A}"/>
              </a:ext>
            </a:extLst>
          </p:cNvPr>
          <p:cNvSpPr/>
          <p:nvPr/>
        </p:nvSpPr>
        <p:spPr>
          <a:xfrm>
            <a:off x="2522702" y="5321782"/>
            <a:ext cx="249165" cy="1251794"/>
          </a:xfrm>
          <a:prstGeom prst="rightBrace">
            <a:avLst>
              <a:gd name="adj1" fmla="val 62701"/>
              <a:gd name="adj2" fmla="val 29086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3C2A8FF9-7E9A-44CE-A420-E6CD4FB6491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71866" y="5692652"/>
            <a:ext cx="4406803" cy="130406"/>
          </a:xfrm>
          <a:prstGeom prst="bentConnector5">
            <a:avLst>
              <a:gd name="adj1" fmla="val 81903"/>
              <a:gd name="adj2" fmla="val 99685"/>
              <a:gd name="adj3" fmla="val 86702"/>
            </a:avLst>
          </a:prstGeom>
          <a:ln w="15875">
            <a:gradFill>
              <a:gsLst>
                <a:gs pos="100000">
                  <a:srgbClr val="0070C0"/>
                </a:gs>
                <a:gs pos="0">
                  <a:schemeClr val="accent1">
                    <a:lumMod val="50000"/>
                  </a:schemeClr>
                </a:gs>
              </a:gsLst>
              <a:lin ang="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>
            <a:extLst>
              <a:ext uri="{FF2B5EF4-FFF2-40B4-BE49-F238E27FC236}">
                <a16:creationId xmlns:a16="http://schemas.microsoft.com/office/drawing/2014/main" id="{27158419-DE02-4D07-BCB1-9240A928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670" y="5031700"/>
            <a:ext cx="2092226" cy="1569169"/>
          </a:xfrm>
          <a:prstGeom prst="roundRect">
            <a:avLst>
              <a:gd name="adj" fmla="val 4132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91F85F8B-442E-4AB7-8B7E-7FDD8BB3117A}"/>
              </a:ext>
            </a:extLst>
          </p:cNvPr>
          <p:cNvSpPr txBox="1"/>
          <p:nvPr/>
        </p:nvSpPr>
        <p:spPr>
          <a:xfrm>
            <a:off x="9270896" y="6231537"/>
            <a:ext cx="4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</a:t>
            </a:r>
            <a:endParaRPr lang="en-US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C947E817-6E84-4717-A932-78613C10B1DE}"/>
              </a:ext>
            </a:extLst>
          </p:cNvPr>
          <p:cNvCxnSpPr>
            <a:cxnSpLocks/>
          </p:cNvCxnSpPr>
          <p:nvPr/>
        </p:nvCxnSpPr>
        <p:spPr>
          <a:xfrm flipH="1" flipV="1">
            <a:off x="5161569" y="5696042"/>
            <a:ext cx="1" cy="1489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1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Results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FC9FE9E-BC47-4D48-A264-F1D745C0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92" y="2078736"/>
            <a:ext cx="5716016" cy="4287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7508E1A-A7FC-4B84-8BE9-E662C269B063}"/>
                  </a:ext>
                </a:extLst>
              </p:cNvPr>
              <p:cNvSpPr txBox="1"/>
              <p:nvPr/>
            </p:nvSpPr>
            <p:spPr>
              <a:xfrm>
                <a:off x="245736" y="4675528"/>
                <a:ext cx="4261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% hospital </a:t>
                </a:r>
                <a:r>
                  <a:rPr lang="es-ES" dirty="0" err="1"/>
                  <a:t>collapse</a:t>
                </a:r>
                <a:r>
                  <a:rPr lang="es-ES" dirty="0"/>
                  <a:t> = </a:t>
                </a:r>
              </a:p>
              <a:p>
                <a:pPr algn="ctr"/>
                <a:r>
                  <a:rPr lang="es-ES" dirty="0"/>
                  <a:t>[0.02, 0.03, 0.04, 0.05, 0.06, 0.08, 0.1]</a:t>
                </a:r>
              </a:p>
              <a:p>
                <a:pPr algn="ctr"/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𝑟𝑒𝑎𝑙𝑖𝑧𝑎𝑡𝑖𝑜𝑛𝑠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7508E1A-A7FC-4B84-8BE9-E662C269B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6" y="4675528"/>
                <a:ext cx="4261872" cy="1200329"/>
              </a:xfrm>
              <a:prstGeom prst="rect">
                <a:avLst/>
              </a:prstGeom>
              <a:blipFill>
                <a:blip r:embed="rId3"/>
                <a:stretch>
                  <a:fillRect t="-3046" b="-5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0A1455A-5513-4747-8A1D-2DFFA119C787}"/>
                  </a:ext>
                </a:extLst>
              </p:cNvPr>
              <p:cNvSpPr/>
              <p:nvPr/>
            </p:nvSpPr>
            <p:spPr>
              <a:xfrm>
                <a:off x="517392" y="2839688"/>
                <a:ext cx="37185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=32500→1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h𝑜𝑠𝑝</m:t>
                      </m:r>
                    </m:oMath>
                  </m:oMathPara>
                </a14:m>
                <a:endParaRPr lang="es-ES" dirty="0"/>
              </a:p>
              <a:p>
                <a:pPr algn="ctr"/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s-ES" dirty="0"/>
              </a:p>
              <a:p>
                <a:pPr algn="ctr"/>
                <a:endParaRPr lang="es-ES" dirty="0"/>
              </a:p>
              <a:p>
                <a:pPr algn="ctr"/>
                <a:r>
                  <a:rPr lang="es-ES" dirty="0"/>
                  <a:t>NO ALERT</a:t>
                </a: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0A1455A-5513-4747-8A1D-2DFFA119C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2" y="2839688"/>
                <a:ext cx="3718560" cy="1477328"/>
              </a:xfrm>
              <a:prstGeom prst="rect">
                <a:avLst/>
              </a:prstGeom>
              <a:blipFill>
                <a:blip r:embed="rId4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0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7508E1A-A7FC-4B84-8BE9-E662C269B063}"/>
                  </a:ext>
                </a:extLst>
              </p:cNvPr>
              <p:cNvSpPr txBox="1"/>
              <p:nvPr/>
            </p:nvSpPr>
            <p:spPr>
              <a:xfrm>
                <a:off x="245736" y="4675528"/>
                <a:ext cx="4261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% hospital </a:t>
                </a:r>
                <a:r>
                  <a:rPr lang="es-ES" dirty="0" err="1"/>
                  <a:t>collapse</a:t>
                </a:r>
                <a:r>
                  <a:rPr lang="es-ES" dirty="0"/>
                  <a:t> = </a:t>
                </a:r>
              </a:p>
              <a:p>
                <a:pPr algn="ctr"/>
                <a:r>
                  <a:rPr lang="es-ES" dirty="0"/>
                  <a:t>[0.02, 0.03, 0.04, 0.05, 0.06, 0.08, 0.1]</a:t>
                </a:r>
              </a:p>
              <a:p>
                <a:pPr algn="ctr"/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𝑟𝑒𝑎𝑙𝑖𝑧𝑎𝑡𝑖𝑜𝑛𝑠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7508E1A-A7FC-4B84-8BE9-E662C269B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6" y="4675528"/>
                <a:ext cx="4261872" cy="1200329"/>
              </a:xfrm>
              <a:prstGeom prst="rect">
                <a:avLst/>
              </a:prstGeom>
              <a:blipFill>
                <a:blip r:embed="rId2"/>
                <a:stretch>
                  <a:fillRect t="-3046" b="-5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0A1455A-5513-4747-8A1D-2DFFA119C787}"/>
                  </a:ext>
                </a:extLst>
              </p:cNvPr>
              <p:cNvSpPr/>
              <p:nvPr/>
            </p:nvSpPr>
            <p:spPr>
              <a:xfrm>
                <a:off x="517392" y="2839688"/>
                <a:ext cx="37185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=32500→1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h𝑜𝑠𝑝</m:t>
                      </m:r>
                    </m:oMath>
                  </m:oMathPara>
                </a14:m>
                <a:endParaRPr lang="es-ES" dirty="0"/>
              </a:p>
              <a:p>
                <a:pPr algn="ctr"/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s-ES" dirty="0"/>
              </a:p>
              <a:p>
                <a:pPr algn="ctr"/>
                <a:endParaRPr lang="es-ES" dirty="0"/>
              </a:p>
              <a:p>
                <a:pPr algn="ctr"/>
                <a:r>
                  <a:rPr lang="es-ES" dirty="0"/>
                  <a:t>ALERT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∈[25, 65]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0A1455A-5513-4747-8A1D-2DFFA119C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2" y="2839688"/>
                <a:ext cx="3718560" cy="1477328"/>
              </a:xfrm>
              <a:prstGeom prst="rect">
                <a:avLst/>
              </a:prstGeom>
              <a:blipFill>
                <a:blip r:embed="rId3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423E22CE-677B-4804-9BCF-3826A521B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592" y="2078736"/>
            <a:ext cx="5716016" cy="42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7508E1A-A7FC-4B84-8BE9-E662C269B063}"/>
                  </a:ext>
                </a:extLst>
              </p:cNvPr>
              <p:cNvSpPr txBox="1"/>
              <p:nvPr/>
            </p:nvSpPr>
            <p:spPr>
              <a:xfrm>
                <a:off x="245736" y="4675528"/>
                <a:ext cx="4261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% hospital </a:t>
                </a:r>
                <a:r>
                  <a:rPr lang="es-ES" dirty="0" err="1"/>
                  <a:t>collapse</a:t>
                </a:r>
                <a:r>
                  <a:rPr lang="es-ES" dirty="0"/>
                  <a:t> = </a:t>
                </a:r>
              </a:p>
              <a:p>
                <a:pPr algn="ctr"/>
                <a:r>
                  <a:rPr lang="es-ES" dirty="0"/>
                  <a:t>[0.02, 0.03, 0.04, 0.05, 0.06, 0.08, 0.1]</a:t>
                </a:r>
              </a:p>
              <a:p>
                <a:pPr algn="ctr"/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𝑟𝑒𝑎𝑙𝑖𝑧𝑎𝑡𝑖𝑜𝑛𝑠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7508E1A-A7FC-4B84-8BE9-E662C269B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6" y="4675528"/>
                <a:ext cx="4261872" cy="1200329"/>
              </a:xfrm>
              <a:prstGeom prst="rect">
                <a:avLst/>
              </a:prstGeom>
              <a:blipFill>
                <a:blip r:embed="rId2"/>
                <a:stretch>
                  <a:fillRect t="-3046" b="-5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0A1455A-5513-4747-8A1D-2DFFA119C787}"/>
                  </a:ext>
                </a:extLst>
              </p:cNvPr>
              <p:cNvSpPr/>
              <p:nvPr/>
            </p:nvSpPr>
            <p:spPr>
              <a:xfrm>
                <a:off x="517392" y="2839688"/>
                <a:ext cx="37185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=32500→1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h𝑜𝑠𝑝</m:t>
                      </m:r>
                    </m:oMath>
                  </m:oMathPara>
                </a14:m>
                <a:endParaRPr lang="es-ES" dirty="0"/>
              </a:p>
              <a:p>
                <a:pPr algn="ctr"/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s-ES" dirty="0"/>
              </a:p>
              <a:p>
                <a:pPr algn="ctr"/>
                <a:endParaRPr lang="es-ES" dirty="0"/>
              </a:p>
              <a:p>
                <a:pPr algn="ctr"/>
                <a:r>
                  <a:rPr lang="es-ES" dirty="0"/>
                  <a:t>ALERT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∈[15, 80]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0A1455A-5513-4747-8A1D-2DFFA119C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2" y="2839688"/>
                <a:ext cx="3718560" cy="1477328"/>
              </a:xfrm>
              <a:prstGeom prst="rect">
                <a:avLst/>
              </a:prstGeom>
              <a:blipFill>
                <a:blip r:embed="rId3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9177C39B-2A55-4C9D-AB27-09D931FD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592" y="2078736"/>
            <a:ext cx="5716016" cy="42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8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6C30D8F-4B32-4B19-BC62-86DDE32A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0.Index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168F73-AC83-43F2-984D-28F251E8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790" y="2169187"/>
            <a:ext cx="5404417" cy="4241625"/>
          </a:xfrm>
        </p:spPr>
        <p:txBody>
          <a:bodyPr>
            <a:noAutofit/>
          </a:bodyPr>
          <a:lstStyle/>
          <a:p>
            <a:r>
              <a:rPr lang="es-ES" sz="2200" dirty="0"/>
              <a:t>1. </a:t>
            </a:r>
            <a:r>
              <a:rPr lang="es-ES" sz="2200" dirty="0" err="1"/>
              <a:t>Introduction</a:t>
            </a:r>
            <a:endParaRPr lang="es-ES" sz="2200" dirty="0"/>
          </a:p>
          <a:p>
            <a:r>
              <a:rPr lang="es-ES" sz="2200" dirty="0"/>
              <a:t>2. Implementation of a SEIRD model</a:t>
            </a:r>
          </a:p>
          <a:p>
            <a:pPr lvl="1"/>
            <a:r>
              <a:rPr lang="es-ES" sz="2200" dirty="0"/>
              <a:t>2.1 Creating social interactions</a:t>
            </a:r>
          </a:p>
          <a:p>
            <a:pPr lvl="1"/>
            <a:r>
              <a:rPr lang="es-ES" sz="2200" dirty="0"/>
              <a:t>2.2 </a:t>
            </a:r>
            <a:r>
              <a:rPr lang="es-ES" sz="2200" dirty="0" err="1"/>
              <a:t>Contagion</a:t>
            </a:r>
            <a:endParaRPr lang="es-ES" sz="2200" dirty="0"/>
          </a:p>
          <a:p>
            <a:pPr lvl="1"/>
            <a:r>
              <a:rPr lang="es-ES" sz="2200" dirty="0"/>
              <a:t>2.3 </a:t>
            </a:r>
            <a:r>
              <a:rPr lang="es-ES" sz="2200" dirty="0" err="1"/>
              <a:t>Patient's</a:t>
            </a:r>
            <a:r>
              <a:rPr lang="es-ES" sz="2200" dirty="0"/>
              <a:t> </a:t>
            </a:r>
            <a:r>
              <a:rPr lang="es-ES" sz="2200" dirty="0" err="1"/>
              <a:t>progress</a:t>
            </a:r>
            <a:endParaRPr lang="es-ES" sz="2200" dirty="0"/>
          </a:p>
          <a:p>
            <a:pPr lvl="1"/>
            <a:r>
              <a:rPr lang="es-ES" sz="2200" dirty="0"/>
              <a:t>2.4 Flow-chart</a:t>
            </a:r>
          </a:p>
          <a:p>
            <a:r>
              <a:rPr lang="es-ES" sz="2200" dirty="0"/>
              <a:t>3. Results</a:t>
            </a:r>
          </a:p>
          <a:p>
            <a:r>
              <a:rPr lang="es-ES" sz="2200" dirty="0"/>
              <a:t>4. </a:t>
            </a:r>
            <a:r>
              <a:rPr lang="es-ES" sz="2200" dirty="0" err="1"/>
              <a:t>Conclusions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26399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Results</a:t>
            </a:r>
          </a:p>
        </p:txBody>
      </p:sp>
      <p:pic>
        <p:nvPicPr>
          <p:cNvPr id="4" name="Imagen 3" descr="Imagen que contiene papalote, colorido&#10;&#10;Descripción generada automáticamente">
            <a:extLst>
              <a:ext uri="{FF2B5EF4-FFF2-40B4-BE49-F238E27FC236}">
                <a16:creationId xmlns:a16="http://schemas.microsoft.com/office/drawing/2014/main" id="{EF898B4A-1C7F-4098-96B4-17591877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4" y="2438544"/>
            <a:ext cx="11768171" cy="38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Results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CBA41A2-9A18-497D-94A8-24AB43AD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71" y="1891742"/>
            <a:ext cx="8396713" cy="245183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9A11A43-AC7B-4C91-ADB5-34AA5F50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71" y="4339851"/>
            <a:ext cx="8396713" cy="24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6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Results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1FC4F2-1596-48E7-8A67-8A8B6C5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43" y="5163130"/>
            <a:ext cx="4914900" cy="15946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FB2EC9-67B4-4F9F-8330-976331D0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43" y="3522407"/>
            <a:ext cx="4914900" cy="15946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6E741C-5037-4D92-9C38-A5872B9E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43" y="1891730"/>
            <a:ext cx="4914900" cy="15946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4809EC-D320-4626-B753-3AEAEB232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903" y="5163130"/>
            <a:ext cx="4783834" cy="15946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6D48BEB-B73F-43E2-8DDB-295435B1F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903" y="3522407"/>
            <a:ext cx="4783834" cy="159461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6E123ED-21A6-441B-88DE-12610E0E4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03" y="1891730"/>
            <a:ext cx="4783834" cy="159461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E22D8A8-5D11-40C1-96EA-40769560C3DB}"/>
              </a:ext>
            </a:extLst>
          </p:cNvPr>
          <p:cNvSpPr txBox="1"/>
          <p:nvPr/>
        </p:nvSpPr>
        <p:spPr>
          <a:xfrm>
            <a:off x="631672" y="2504370"/>
            <a:ext cx="116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</a:t>
            </a:r>
            <a:r>
              <a:rPr lang="es-ES" dirty="0" err="1"/>
              <a:t>alert</a:t>
            </a:r>
            <a:r>
              <a:rPr lang="es-E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D52FDC30-8297-4FF8-A00E-9FA102569800}"/>
                  </a:ext>
                </a:extLst>
              </p:cNvPr>
              <p:cNvSpPr/>
              <p:nvPr/>
            </p:nvSpPr>
            <p:spPr>
              <a:xfrm>
                <a:off x="316483" y="4135047"/>
                <a:ext cx="1797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Alert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∈[25, 65]</m:t>
                    </m:r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D52FDC30-8297-4FF8-A00E-9FA102569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3" y="4135047"/>
                <a:ext cx="1797287" cy="369332"/>
              </a:xfrm>
              <a:prstGeom prst="rect">
                <a:avLst/>
              </a:prstGeom>
              <a:blipFill>
                <a:blip r:embed="rId8"/>
                <a:stretch>
                  <a:fillRect l="-3051" t="-8197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AAEE945E-F744-460C-94C2-CB5EF2C92C06}"/>
                  </a:ext>
                </a:extLst>
              </p:cNvPr>
              <p:cNvSpPr/>
              <p:nvPr/>
            </p:nvSpPr>
            <p:spPr>
              <a:xfrm>
                <a:off x="260778" y="5775770"/>
                <a:ext cx="1797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Alert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∈[15, 80]</m:t>
                    </m:r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AAEE945E-F744-460C-94C2-CB5EF2C92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8" y="5775770"/>
                <a:ext cx="1797287" cy="369332"/>
              </a:xfrm>
              <a:prstGeom prst="rect">
                <a:avLst/>
              </a:prstGeom>
              <a:blipFill>
                <a:blip r:embed="rId9"/>
                <a:stretch>
                  <a:fillRect l="-3051" t="-8197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6DA65788-ED29-4195-BDA6-0B90AC3E0F1F}"/>
              </a:ext>
            </a:extLst>
          </p:cNvPr>
          <p:cNvSpPr txBox="1"/>
          <p:nvPr/>
        </p:nvSpPr>
        <p:spPr>
          <a:xfrm>
            <a:off x="2000643" y="1979037"/>
            <a:ext cx="75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300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7FB232-BBCA-4699-9484-76AC129D56DB}"/>
              </a:ext>
            </a:extLst>
          </p:cNvPr>
          <p:cNvSpPr txBox="1"/>
          <p:nvPr/>
        </p:nvSpPr>
        <p:spPr>
          <a:xfrm>
            <a:off x="2000643" y="3646221"/>
            <a:ext cx="75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161677-5B84-40DB-A3E1-101FAFD02A68}"/>
              </a:ext>
            </a:extLst>
          </p:cNvPr>
          <p:cNvSpPr txBox="1"/>
          <p:nvPr/>
        </p:nvSpPr>
        <p:spPr>
          <a:xfrm>
            <a:off x="2000643" y="5235674"/>
            <a:ext cx="75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175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5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96F428-8B9A-4BB9-B4FC-70527DD4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217" y="2349938"/>
            <a:ext cx="7739564" cy="3632200"/>
          </a:xfrm>
        </p:spPr>
        <p:txBody>
          <a:bodyPr>
            <a:normAutofit/>
          </a:bodyPr>
          <a:lstStyle/>
          <a:p>
            <a:pPr algn="just"/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 </a:t>
            </a:r>
            <a:r>
              <a:rPr lang="es-ES" dirty="0" err="1"/>
              <a:t>regulate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total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deaths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pandemic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collapse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 of </a:t>
            </a:r>
            <a:r>
              <a:rPr lang="es-ES" dirty="0" err="1"/>
              <a:t>hospitals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social </a:t>
            </a:r>
            <a:r>
              <a:rPr lang="es-ES" dirty="0" err="1"/>
              <a:t>distancing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regime</a:t>
            </a:r>
            <a:r>
              <a:rPr lang="es-ES" dirty="0"/>
              <a:t>.</a:t>
            </a:r>
          </a:p>
          <a:p>
            <a:pPr algn="just"/>
            <a:r>
              <a:rPr lang="en-US" dirty="0"/>
              <a:t>No matter how much the contagion curve flattens as long as hospitals are saturated. The total number of deaths may become similar in the end.</a:t>
            </a:r>
          </a:p>
          <a:p>
            <a:pPr algn="just"/>
            <a:r>
              <a:rPr lang="en-US" dirty="0"/>
              <a:t>Working with structures is indispensable when trying to model systems in which we deal with multiple elements to which we associate certain properties. </a:t>
            </a:r>
          </a:p>
        </p:txBody>
      </p:sp>
    </p:spTree>
    <p:extLst>
      <p:ext uri="{BB962C8B-B14F-4D97-AF65-F5344CB8AC3E}">
        <p14:creationId xmlns:p14="http://schemas.microsoft.com/office/powerpoint/2010/main" val="416628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781C-ECF7-4D37-AEBC-6010C978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3BAD2-4C0D-4D3D-9780-83E30DBE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211" y="2359950"/>
            <a:ext cx="6724216" cy="4050862"/>
          </a:xfrm>
        </p:spPr>
        <p:txBody>
          <a:bodyPr>
            <a:normAutofit/>
          </a:bodyPr>
          <a:lstStyle/>
          <a:p>
            <a:pPr algn="just"/>
            <a:r>
              <a:rPr lang="es-ES" sz="2000" dirty="0" err="1"/>
              <a:t>Conceptually</a:t>
            </a:r>
            <a:r>
              <a:rPr lang="es-ES" sz="2000" dirty="0"/>
              <a:t> simple </a:t>
            </a:r>
            <a:r>
              <a:rPr lang="es-ES" sz="2000" dirty="0" err="1"/>
              <a:t>problem</a:t>
            </a:r>
            <a:r>
              <a:rPr lang="es-ES" sz="2000" dirty="0"/>
              <a:t> </a:t>
            </a:r>
            <a:r>
              <a:rPr lang="es-ES" sz="2000" dirty="0" err="1"/>
              <a:t>where</a:t>
            </a:r>
            <a:r>
              <a:rPr lang="es-ES" sz="2000" dirty="0"/>
              <a:t> </a:t>
            </a:r>
            <a:r>
              <a:rPr lang="es-ES" sz="2000" dirty="0" err="1"/>
              <a:t>many</a:t>
            </a:r>
            <a:r>
              <a:rPr lang="es-ES" sz="2000" dirty="0"/>
              <a:t> C </a:t>
            </a:r>
            <a:r>
              <a:rPr lang="es-ES" sz="2000" dirty="0" err="1"/>
              <a:t>tools</a:t>
            </a:r>
            <a:r>
              <a:rPr lang="es-ES" sz="2000" dirty="0"/>
              <a:t> </a:t>
            </a:r>
            <a:r>
              <a:rPr lang="es-ES" sz="2000" dirty="0" err="1"/>
              <a:t>during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course</a:t>
            </a:r>
            <a:r>
              <a:rPr lang="es-ES" sz="2000" dirty="0"/>
              <a:t> can be </a:t>
            </a:r>
            <a:r>
              <a:rPr lang="es-ES" sz="2000" dirty="0" err="1"/>
              <a:t>applied</a:t>
            </a:r>
            <a:r>
              <a:rPr lang="es-ES" sz="2000" dirty="0"/>
              <a:t>.</a:t>
            </a:r>
          </a:p>
          <a:p>
            <a:pPr algn="just"/>
            <a:r>
              <a:rPr lang="en-US" sz="2000" dirty="0"/>
              <a:t>C programming and </a:t>
            </a:r>
            <a:r>
              <a:rPr lang="en-US" sz="2000" b="1" dirty="0"/>
              <a:t>parallelization</a:t>
            </a:r>
            <a:r>
              <a:rPr lang="en-US" sz="2000" dirty="0"/>
              <a:t> → larger samples of population and multiple realizations for error estimation.</a:t>
            </a:r>
          </a:p>
          <a:p>
            <a:pPr algn="just"/>
            <a:r>
              <a:rPr lang="es-ES" sz="2000" dirty="0" err="1"/>
              <a:t>Practice</a:t>
            </a:r>
            <a:r>
              <a:rPr lang="es-ES" sz="2000" dirty="0"/>
              <a:t> </a:t>
            </a:r>
            <a:r>
              <a:rPr lang="es-ES" sz="2000" dirty="0" err="1"/>
              <a:t>creating</a:t>
            </a:r>
            <a:r>
              <a:rPr lang="es-ES" sz="2000" dirty="0"/>
              <a:t> a </a:t>
            </a:r>
            <a:r>
              <a:rPr lang="es-ES" sz="2000" b="1" dirty="0"/>
              <a:t>modular</a:t>
            </a:r>
            <a:r>
              <a:rPr lang="es-ES" sz="2000" dirty="0"/>
              <a:t> </a:t>
            </a:r>
            <a:r>
              <a:rPr lang="es-ES" sz="2000" dirty="0" err="1"/>
              <a:t>program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shared</a:t>
            </a:r>
            <a:r>
              <a:rPr lang="es-ES" sz="2000" dirty="0"/>
              <a:t> </a:t>
            </a:r>
            <a:r>
              <a:rPr lang="es-ES" sz="2000" b="1" dirty="0" err="1"/>
              <a:t>structures</a:t>
            </a:r>
            <a:r>
              <a:rPr lang="es-ES" sz="2000" dirty="0"/>
              <a:t> and </a:t>
            </a:r>
            <a:r>
              <a:rPr lang="es-ES" sz="2000" b="1" dirty="0"/>
              <a:t>I/O.</a:t>
            </a:r>
          </a:p>
          <a:p>
            <a:pPr algn="just"/>
            <a:r>
              <a:rPr lang="en-US" sz="2000" dirty="0"/>
              <a:t>Topic whose </a:t>
            </a:r>
            <a:r>
              <a:rPr lang="en-US" sz="2000" dirty="0" err="1"/>
              <a:t>modelization</a:t>
            </a:r>
            <a:r>
              <a:rPr lang="en-US" sz="2000" dirty="0"/>
              <a:t> can be very useful to determine and characterize the parameters to which the social evolution of the disease is more responsive.</a:t>
            </a:r>
          </a:p>
        </p:txBody>
      </p:sp>
    </p:spTree>
    <p:extLst>
      <p:ext uri="{BB962C8B-B14F-4D97-AF65-F5344CB8AC3E}">
        <p14:creationId xmlns:p14="http://schemas.microsoft.com/office/powerpoint/2010/main" val="326126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6BB7-917C-4C57-9D71-E8931228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Implementation of a SEIRD model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9D8F078-D18B-4844-82FC-729EBCCDCEEF}"/>
              </a:ext>
            </a:extLst>
          </p:cNvPr>
          <p:cNvGrpSpPr/>
          <p:nvPr/>
        </p:nvGrpSpPr>
        <p:grpSpPr>
          <a:xfrm>
            <a:off x="665356" y="2343262"/>
            <a:ext cx="10643522" cy="4062017"/>
            <a:chOff x="665356" y="2343262"/>
            <a:chExt cx="10643522" cy="4062017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76665297-7328-4411-A970-AC72A894468E}"/>
                </a:ext>
              </a:extLst>
            </p:cNvPr>
            <p:cNvGrpSpPr/>
            <p:nvPr/>
          </p:nvGrpSpPr>
          <p:grpSpPr>
            <a:xfrm>
              <a:off x="1170029" y="2875731"/>
              <a:ext cx="958192" cy="1961458"/>
              <a:chOff x="3471568" y="2222287"/>
              <a:chExt cx="1220254" cy="2497909"/>
            </a:xfrm>
          </p:grpSpPr>
          <p:sp>
            <p:nvSpPr>
              <p:cNvPr id="4" name="Diagrama de flujo: retraso 3">
                <a:extLst>
                  <a:ext uri="{FF2B5EF4-FFF2-40B4-BE49-F238E27FC236}">
                    <a16:creationId xmlns:a16="http://schemas.microsoft.com/office/drawing/2014/main" id="{90778070-7340-495B-A63C-87729E612BF6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4C7C40DD-97D0-40AB-B172-940476275EED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B80AF9F-C0A3-44CE-ABD6-EBCF74F231B6}"/>
                </a:ext>
              </a:extLst>
            </p:cNvPr>
            <p:cNvGrpSpPr/>
            <p:nvPr/>
          </p:nvGrpSpPr>
          <p:grpSpPr>
            <a:xfrm>
              <a:off x="3355332" y="2875731"/>
              <a:ext cx="958192" cy="1961458"/>
              <a:chOff x="3471568" y="2222287"/>
              <a:chExt cx="1220254" cy="2497909"/>
            </a:xfrm>
            <a:solidFill>
              <a:srgbClr val="FFFF00"/>
            </a:solidFill>
          </p:grpSpPr>
          <p:sp>
            <p:nvSpPr>
              <p:cNvPr id="10" name="Diagrama de flujo: retraso 9">
                <a:extLst>
                  <a:ext uri="{FF2B5EF4-FFF2-40B4-BE49-F238E27FC236}">
                    <a16:creationId xmlns:a16="http://schemas.microsoft.com/office/drawing/2014/main" id="{D6063B2B-2E5C-435B-8DCE-5EB5F047E378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28247AD9-1317-476E-BBC4-7205F1883599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8615816-1408-4676-9086-67F319DBEFCB}"/>
                </a:ext>
              </a:extLst>
            </p:cNvPr>
            <p:cNvGrpSpPr/>
            <p:nvPr/>
          </p:nvGrpSpPr>
          <p:grpSpPr>
            <a:xfrm>
              <a:off x="5540633" y="2875731"/>
              <a:ext cx="958192" cy="1961458"/>
              <a:chOff x="3471568" y="2222287"/>
              <a:chExt cx="1220254" cy="2497909"/>
            </a:xfrm>
            <a:solidFill>
              <a:srgbClr val="8B2BE5"/>
            </a:solidFill>
          </p:grpSpPr>
          <p:sp>
            <p:nvSpPr>
              <p:cNvPr id="13" name="Diagrama de flujo: retraso 12">
                <a:extLst>
                  <a:ext uri="{FF2B5EF4-FFF2-40B4-BE49-F238E27FC236}">
                    <a16:creationId xmlns:a16="http://schemas.microsoft.com/office/drawing/2014/main" id="{9AAB1CF2-852C-40AC-B6B9-238077EFDBCB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8B2B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513F093E-88FB-4E5E-8035-DDFBC903FC3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8B2B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C5268111-731F-49D6-981A-A4FA0A54AE18}"/>
                </a:ext>
              </a:extLst>
            </p:cNvPr>
            <p:cNvGrpSpPr/>
            <p:nvPr/>
          </p:nvGrpSpPr>
          <p:grpSpPr>
            <a:xfrm>
              <a:off x="7689731" y="2875731"/>
              <a:ext cx="958192" cy="1961458"/>
              <a:chOff x="3471568" y="2222287"/>
              <a:chExt cx="1220254" cy="2497909"/>
            </a:xfrm>
            <a:solidFill>
              <a:srgbClr val="00D76C"/>
            </a:solidFill>
          </p:grpSpPr>
          <p:sp>
            <p:nvSpPr>
              <p:cNvPr id="16" name="Diagrama de flujo: retraso 15">
                <a:extLst>
                  <a:ext uri="{FF2B5EF4-FFF2-40B4-BE49-F238E27FC236}">
                    <a16:creationId xmlns:a16="http://schemas.microsoft.com/office/drawing/2014/main" id="{AF766841-1D29-4608-BD7C-64CAFE799504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00D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5C5FDCA6-5881-43F4-955C-AC7BD21142C4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00D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41265C9-4259-45C8-8D7B-674A4408D88A}"/>
                </a:ext>
              </a:extLst>
            </p:cNvPr>
            <p:cNvGrpSpPr/>
            <p:nvPr/>
          </p:nvGrpSpPr>
          <p:grpSpPr>
            <a:xfrm>
              <a:off x="9846015" y="2875731"/>
              <a:ext cx="958192" cy="1961458"/>
              <a:chOff x="3471568" y="2222287"/>
              <a:chExt cx="1220254" cy="2497909"/>
            </a:xfrm>
            <a:solidFill>
              <a:srgbClr val="FF0000"/>
            </a:solidFill>
          </p:grpSpPr>
          <p:sp>
            <p:nvSpPr>
              <p:cNvPr id="19" name="Diagrama de flujo: retraso 18">
                <a:extLst>
                  <a:ext uri="{FF2B5EF4-FFF2-40B4-BE49-F238E27FC236}">
                    <a16:creationId xmlns:a16="http://schemas.microsoft.com/office/drawing/2014/main" id="{CA82D05B-B2C9-49AC-9676-0E1BC59F7B1F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0358D23B-92E2-4543-B841-9770813FF909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EB85EC2C-8DEB-4B02-8042-A9872A28772B}"/>
                </a:ext>
              </a:extLst>
            </p:cNvPr>
            <p:cNvSpPr txBox="1"/>
            <p:nvPr/>
          </p:nvSpPr>
          <p:spPr>
            <a:xfrm>
              <a:off x="772561" y="4911555"/>
              <a:ext cx="1835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S – susceptible 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D173550-CDA7-481F-8825-BCFB50BEE64E}"/>
                </a:ext>
              </a:extLst>
            </p:cNvPr>
            <p:cNvSpPr txBox="1"/>
            <p:nvPr/>
          </p:nvSpPr>
          <p:spPr>
            <a:xfrm>
              <a:off x="3068425" y="4911555"/>
              <a:ext cx="1532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E – infected mild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D17E9CA-00C1-4FDD-9423-A7F65AC1C00E}"/>
                </a:ext>
              </a:extLst>
            </p:cNvPr>
            <p:cNvSpPr txBox="1"/>
            <p:nvPr/>
          </p:nvSpPr>
          <p:spPr>
            <a:xfrm>
              <a:off x="5247814" y="4911555"/>
              <a:ext cx="1543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I – infected severe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D57CE83-6C32-46B6-8B90-142F9EA8F1B7}"/>
                </a:ext>
              </a:extLst>
            </p:cNvPr>
            <p:cNvSpPr txBox="1"/>
            <p:nvPr/>
          </p:nvSpPr>
          <p:spPr>
            <a:xfrm>
              <a:off x="7115920" y="4911555"/>
              <a:ext cx="210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R – recovered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A55DFF6-F138-46E1-87B4-06893C8B8501}"/>
                </a:ext>
              </a:extLst>
            </p:cNvPr>
            <p:cNvSpPr txBox="1"/>
            <p:nvPr/>
          </p:nvSpPr>
          <p:spPr>
            <a:xfrm>
              <a:off x="9603037" y="4911555"/>
              <a:ext cx="144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D – dead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DA88447B-290D-4583-8EE4-90FDD70DF6D5}"/>
                </a:ext>
              </a:extLst>
            </p:cNvPr>
            <p:cNvSpPr/>
            <p:nvPr/>
          </p:nvSpPr>
          <p:spPr>
            <a:xfrm>
              <a:off x="665356" y="2642302"/>
              <a:ext cx="1967536" cy="2995448"/>
            </a:xfrm>
            <a:prstGeom prst="rect">
              <a:avLst/>
            </a:prstGeom>
            <a:noFill/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2A8368B-17AE-4BDE-AE8E-138A21D1E5E9}"/>
                </a:ext>
              </a:extLst>
            </p:cNvPr>
            <p:cNvSpPr/>
            <p:nvPr/>
          </p:nvSpPr>
          <p:spPr>
            <a:xfrm>
              <a:off x="2850658" y="2642302"/>
              <a:ext cx="1967536" cy="299544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192F228-7B2D-4A89-BBD7-AF7921BFCCB2}"/>
                </a:ext>
              </a:extLst>
            </p:cNvPr>
            <p:cNvSpPr/>
            <p:nvPr/>
          </p:nvSpPr>
          <p:spPr>
            <a:xfrm>
              <a:off x="5035960" y="2642302"/>
              <a:ext cx="1967536" cy="2995448"/>
            </a:xfrm>
            <a:prstGeom prst="rect">
              <a:avLst/>
            </a:prstGeom>
            <a:noFill/>
            <a:ln>
              <a:solidFill>
                <a:srgbClr val="8B2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002D9FC-9A41-43BB-B33D-B9CD5DE33B32}"/>
                </a:ext>
              </a:extLst>
            </p:cNvPr>
            <p:cNvSpPr/>
            <p:nvPr/>
          </p:nvSpPr>
          <p:spPr>
            <a:xfrm>
              <a:off x="7185060" y="2642302"/>
              <a:ext cx="1967536" cy="2995448"/>
            </a:xfrm>
            <a:prstGeom prst="rect">
              <a:avLst/>
            </a:prstGeom>
            <a:noFill/>
            <a:ln>
              <a:solidFill>
                <a:srgbClr val="00D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645E758-3503-4F49-97D8-D2FE46F9772C}"/>
                </a:ext>
              </a:extLst>
            </p:cNvPr>
            <p:cNvSpPr/>
            <p:nvPr/>
          </p:nvSpPr>
          <p:spPr>
            <a:xfrm>
              <a:off x="9341342" y="2642302"/>
              <a:ext cx="1967536" cy="2995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" name="Conector: angular 36">
              <a:extLst>
                <a:ext uri="{FF2B5EF4-FFF2-40B4-BE49-F238E27FC236}">
                  <a16:creationId xmlns:a16="http://schemas.microsoft.com/office/drawing/2014/main" id="{5D177EE9-4935-4D6C-990B-10DEAC443A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05782" y="4985051"/>
              <a:ext cx="4437" cy="1340364"/>
            </a:xfrm>
            <a:prstGeom prst="bentConnector3">
              <a:avLst>
                <a:gd name="adj1" fmla="val 8763218"/>
              </a:avLst>
            </a:prstGeom>
            <a:ln w="19050">
              <a:gradFill>
                <a:gsLst>
                  <a:gs pos="100000">
                    <a:srgbClr val="FFFF00"/>
                  </a:gs>
                  <a:gs pos="0">
                    <a:srgbClr val="00B0F0"/>
                  </a:gs>
                </a:gsLst>
                <a:lin ang="5400000" scaled="1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6BBC84CB-DF6E-40FA-95D5-78FF98E7DD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24517" y="4985051"/>
              <a:ext cx="4437" cy="1340364"/>
            </a:xfrm>
            <a:prstGeom prst="bentConnector3">
              <a:avLst>
                <a:gd name="adj1" fmla="val 9526482"/>
              </a:avLst>
            </a:prstGeom>
            <a:ln w="19050">
              <a:gradFill>
                <a:gsLst>
                  <a:gs pos="100000">
                    <a:srgbClr val="8B2BE5"/>
                  </a:gs>
                  <a:gs pos="0">
                    <a:srgbClr val="FFFF00"/>
                  </a:gs>
                </a:gsLst>
                <a:lin ang="5400000" scaled="1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CEB8196B-9D5C-435A-91C2-38F1359A84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95277" y="3498249"/>
              <a:ext cx="12700" cy="4334402"/>
            </a:xfrm>
            <a:prstGeom prst="bentConnector3">
              <a:avLst>
                <a:gd name="adj1" fmla="val 5480016"/>
              </a:avLst>
            </a:prstGeom>
            <a:ln w="19050">
              <a:gradFill>
                <a:gsLst>
                  <a:gs pos="100000">
                    <a:srgbClr val="00D76C"/>
                  </a:gs>
                  <a:gs pos="0">
                    <a:srgbClr val="FFFF00"/>
                  </a:gs>
                </a:gsLst>
                <a:lin ang="5400000" scaled="1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05A3632F-0033-4888-9954-6A479C12476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6789" y="5002533"/>
              <a:ext cx="4437" cy="1340364"/>
            </a:xfrm>
            <a:prstGeom prst="bentConnector3">
              <a:avLst>
                <a:gd name="adj1" fmla="val 9526482"/>
              </a:avLst>
            </a:prstGeom>
            <a:ln w="19050">
              <a:gradFill>
                <a:gsLst>
                  <a:gs pos="100000">
                    <a:srgbClr val="00D76C"/>
                  </a:gs>
                  <a:gs pos="0">
                    <a:srgbClr val="8B2BE5"/>
                  </a:gs>
                </a:gsLst>
                <a:lin ang="5400000" scaled="1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: angular 73">
              <a:extLst>
                <a:ext uri="{FF2B5EF4-FFF2-40B4-BE49-F238E27FC236}">
                  <a16:creationId xmlns:a16="http://schemas.microsoft.com/office/drawing/2014/main" id="{6BC7385A-395A-4BD2-96A5-B354F928093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82088" y="3478352"/>
              <a:ext cx="12700" cy="4334402"/>
            </a:xfrm>
            <a:prstGeom prst="bentConnector3">
              <a:avLst>
                <a:gd name="adj1" fmla="val 6335181"/>
              </a:avLst>
            </a:prstGeom>
            <a:ln w="19050">
              <a:gradFill>
                <a:gsLst>
                  <a:gs pos="100000">
                    <a:srgbClr val="FF0000"/>
                  </a:gs>
                  <a:gs pos="0">
                    <a:srgbClr val="8B2BE5"/>
                  </a:gs>
                </a:gsLst>
                <a:lin ang="5400000" scaled="1"/>
              </a:gra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: curvado 90">
              <a:extLst>
                <a:ext uri="{FF2B5EF4-FFF2-40B4-BE49-F238E27FC236}">
                  <a16:creationId xmlns:a16="http://schemas.microsoft.com/office/drawing/2014/main" id="{62CE5AC0-6814-4EC4-800B-37CAEBDD07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36996" y="2162723"/>
              <a:ext cx="15264" cy="949199"/>
            </a:xfrm>
            <a:prstGeom prst="curvedConnector3">
              <a:avLst>
                <a:gd name="adj1" fmla="val -3050747"/>
              </a:avLst>
            </a:prstGeom>
            <a:ln w="19050">
              <a:solidFill>
                <a:srgbClr val="1E9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: curvado 93">
              <a:extLst>
                <a:ext uri="{FF2B5EF4-FFF2-40B4-BE49-F238E27FC236}">
                  <a16:creationId xmlns:a16="http://schemas.microsoft.com/office/drawing/2014/main" id="{02ADA057-0970-4834-BD8D-FC1EACF4AF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22299" y="2144807"/>
              <a:ext cx="15264" cy="949199"/>
            </a:xfrm>
            <a:prstGeom prst="curvedConnector3">
              <a:avLst>
                <a:gd name="adj1" fmla="val -3050747"/>
              </a:avLst>
            </a:prstGeom>
            <a:ln w="1905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: curvado 94">
              <a:extLst>
                <a:ext uri="{FF2B5EF4-FFF2-40B4-BE49-F238E27FC236}">
                  <a16:creationId xmlns:a16="http://schemas.microsoft.com/office/drawing/2014/main" id="{40EAEBC8-4C4D-415D-A3A8-47F9BB9343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93995" y="2162723"/>
              <a:ext cx="15264" cy="949199"/>
            </a:xfrm>
            <a:prstGeom prst="curvedConnector3">
              <a:avLst>
                <a:gd name="adj1" fmla="val -3050747"/>
              </a:avLst>
            </a:prstGeom>
            <a:ln w="19050">
              <a:solidFill>
                <a:srgbClr val="8B2BE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: curvado 95">
              <a:extLst>
                <a:ext uri="{FF2B5EF4-FFF2-40B4-BE49-F238E27FC236}">
                  <a16:creationId xmlns:a16="http://schemas.microsoft.com/office/drawing/2014/main" id="{A3F19346-45F9-4C58-9713-63BA1F2672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56698" y="2122888"/>
              <a:ext cx="15264" cy="949199"/>
            </a:xfrm>
            <a:prstGeom prst="curvedConnector3">
              <a:avLst>
                <a:gd name="adj1" fmla="val -3050747"/>
              </a:avLst>
            </a:prstGeom>
            <a:ln w="19050">
              <a:solidFill>
                <a:srgbClr val="00D76C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: curvado 96">
              <a:extLst>
                <a:ext uri="{FF2B5EF4-FFF2-40B4-BE49-F238E27FC236}">
                  <a16:creationId xmlns:a16="http://schemas.microsoft.com/office/drawing/2014/main" id="{477890BB-C9ED-4539-A393-39D3874992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03713" y="2152440"/>
              <a:ext cx="15264" cy="949199"/>
            </a:xfrm>
            <a:prstGeom prst="curvedConnector3">
              <a:avLst>
                <a:gd name="adj1" fmla="val -3050747"/>
              </a:avLst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F2222F1D-D5FF-4FFA-8E15-48542FC67B47}"/>
                    </a:ext>
                  </a:extLst>
                </p:cNvPr>
                <p:cNvSpPr txBox="1"/>
                <p:nvPr/>
              </p:nvSpPr>
              <p:spPr>
                <a:xfrm>
                  <a:off x="1276322" y="2352492"/>
                  <a:ext cx="7587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F2222F1D-D5FF-4FFA-8E15-48542FC67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322" y="2352492"/>
                  <a:ext cx="758797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4000" r="-7200" b="-3714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uadroTexto 99">
                  <a:extLst>
                    <a:ext uri="{FF2B5EF4-FFF2-40B4-BE49-F238E27FC236}">
                      <a16:creationId xmlns:a16="http://schemas.microsoft.com/office/drawing/2014/main" id="{92A5C628-3AA4-4038-A223-7C070B6F1C24}"/>
                    </a:ext>
                  </a:extLst>
                </p:cNvPr>
                <p:cNvSpPr txBox="1"/>
                <p:nvPr/>
              </p:nvSpPr>
              <p:spPr>
                <a:xfrm>
                  <a:off x="2172821" y="6106008"/>
                  <a:ext cx="107035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𝐶𝑂𝑁𝑇𝐴𝐺𝐼𝑂𝑁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0" name="CuadroTexto 99">
                  <a:extLst>
                    <a:ext uri="{FF2B5EF4-FFF2-40B4-BE49-F238E27FC236}">
                      <a16:creationId xmlns:a16="http://schemas.microsoft.com/office/drawing/2014/main" id="{92A5C628-3AA4-4038-A223-7C070B6F1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821" y="6106008"/>
                  <a:ext cx="1070357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841" r="-1705" b="-1142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13D46042-F6F6-45CB-B290-E398E51BDA4E}"/>
                    </a:ext>
                  </a:extLst>
                </p:cNvPr>
                <p:cNvSpPr txBox="1"/>
                <p:nvPr/>
              </p:nvSpPr>
              <p:spPr>
                <a:xfrm>
                  <a:off x="4607201" y="5761403"/>
                  <a:ext cx="7548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13D46042-F6F6-45CB-B290-E398E51BD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201" y="5761403"/>
                  <a:ext cx="75482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32" r="-6452" b="-40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uadroTexto 101">
                  <a:extLst>
                    <a:ext uri="{FF2B5EF4-FFF2-40B4-BE49-F238E27FC236}">
                      <a16:creationId xmlns:a16="http://schemas.microsoft.com/office/drawing/2014/main" id="{49F98F06-88E5-47BE-A5D6-CB366736C9C9}"/>
                    </a:ext>
                  </a:extLst>
                </p:cNvPr>
                <p:cNvSpPr txBox="1"/>
                <p:nvPr/>
              </p:nvSpPr>
              <p:spPr>
                <a:xfrm>
                  <a:off x="4600428" y="6110014"/>
                  <a:ext cx="8008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2" name="CuadroTexto 101">
                  <a:extLst>
                    <a:ext uri="{FF2B5EF4-FFF2-40B4-BE49-F238E27FC236}">
                      <a16:creationId xmlns:a16="http://schemas.microsoft.com/office/drawing/2014/main" id="{49F98F06-88E5-47BE-A5D6-CB366736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428" y="6110014"/>
                  <a:ext cx="80086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817" r="-6870" b="-3611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A1F8B301-5C4F-4471-B64C-719F0F2F41A4}"/>
                    </a:ext>
                  </a:extLst>
                </p:cNvPr>
                <p:cNvSpPr txBox="1"/>
                <p:nvPr/>
              </p:nvSpPr>
              <p:spPr>
                <a:xfrm>
                  <a:off x="6765665" y="5749097"/>
                  <a:ext cx="75469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A1F8B301-5C4F-4471-B64C-719F0F2F4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665" y="5749097"/>
                  <a:ext cx="75469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032" r="-6452" b="-40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5D06DDD0-54EE-442E-BA62-A3FF9F6702C3}"/>
                    </a:ext>
                  </a:extLst>
                </p:cNvPr>
                <p:cNvSpPr txBox="1"/>
                <p:nvPr/>
              </p:nvSpPr>
              <p:spPr>
                <a:xfrm>
                  <a:off x="8948824" y="6189835"/>
                  <a:ext cx="7659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5D06DDD0-54EE-442E-BA62-A3FF9F670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8824" y="6189835"/>
                  <a:ext cx="765915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68" r="-6349" b="-3611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uadroTexto 105">
                  <a:extLst>
                    <a:ext uri="{FF2B5EF4-FFF2-40B4-BE49-F238E27FC236}">
                      <a16:creationId xmlns:a16="http://schemas.microsoft.com/office/drawing/2014/main" id="{63EBDC9A-E65E-45FB-B1A9-966B353E18C4}"/>
                    </a:ext>
                  </a:extLst>
                </p:cNvPr>
                <p:cNvSpPr txBox="1"/>
                <p:nvPr/>
              </p:nvSpPr>
              <p:spPr>
                <a:xfrm>
                  <a:off x="3450532" y="2359147"/>
                  <a:ext cx="8009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6" name="CuadroTexto 105">
                  <a:extLst>
                    <a:ext uri="{FF2B5EF4-FFF2-40B4-BE49-F238E27FC236}">
                      <a16:creationId xmlns:a16="http://schemas.microsoft.com/office/drawing/2014/main" id="{63EBDC9A-E65E-45FB-B1A9-966B353E1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532" y="2359147"/>
                  <a:ext cx="80098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3817" r="-7634" b="-3714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uadroTexto 106">
                  <a:extLst>
                    <a:ext uri="{FF2B5EF4-FFF2-40B4-BE49-F238E27FC236}">
                      <a16:creationId xmlns:a16="http://schemas.microsoft.com/office/drawing/2014/main" id="{A1CDE6DD-0081-461E-B843-DACF218E7DAF}"/>
                    </a:ext>
                  </a:extLst>
                </p:cNvPr>
                <p:cNvSpPr txBox="1"/>
                <p:nvPr/>
              </p:nvSpPr>
              <p:spPr>
                <a:xfrm>
                  <a:off x="5633884" y="2347169"/>
                  <a:ext cx="70865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7" name="CuadroTexto 106">
                  <a:extLst>
                    <a:ext uri="{FF2B5EF4-FFF2-40B4-BE49-F238E27FC236}">
                      <a16:creationId xmlns:a16="http://schemas.microsoft.com/office/drawing/2014/main" id="{A1CDE6DD-0081-461E-B843-DACF218E7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884" y="2347169"/>
                  <a:ext cx="708656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4310" r="-8621" b="-40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uadroTexto 107">
                  <a:extLst>
                    <a:ext uri="{FF2B5EF4-FFF2-40B4-BE49-F238E27FC236}">
                      <a16:creationId xmlns:a16="http://schemas.microsoft.com/office/drawing/2014/main" id="{8006ADD6-2967-476B-80F6-6B858211DC7E}"/>
                    </a:ext>
                  </a:extLst>
                </p:cNvPr>
                <p:cNvSpPr txBox="1"/>
                <p:nvPr/>
              </p:nvSpPr>
              <p:spPr>
                <a:xfrm>
                  <a:off x="7763964" y="2345472"/>
                  <a:ext cx="8007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8" name="CuadroTexto 107">
                  <a:extLst>
                    <a:ext uri="{FF2B5EF4-FFF2-40B4-BE49-F238E27FC236}">
                      <a16:creationId xmlns:a16="http://schemas.microsoft.com/office/drawing/2014/main" id="{8006ADD6-2967-476B-80F6-6B858211D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64" y="2345472"/>
                  <a:ext cx="80073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3817" r="-6870" b="-3714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9FD656EB-EC06-460E-B393-CD27EB70B9BE}"/>
                    </a:ext>
                  </a:extLst>
                </p:cNvPr>
                <p:cNvSpPr txBox="1"/>
                <p:nvPr/>
              </p:nvSpPr>
              <p:spPr>
                <a:xfrm>
                  <a:off x="9910979" y="2343262"/>
                  <a:ext cx="8231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9FD656EB-EC06-460E-B393-CD27EB70B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0979" y="2343262"/>
                  <a:ext cx="82317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704" r="-5926" b="-3611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31416CF-C7F6-4576-B977-88767B7B5863}"/>
              </a:ext>
            </a:extLst>
          </p:cNvPr>
          <p:cNvSpPr/>
          <p:nvPr/>
        </p:nvSpPr>
        <p:spPr>
          <a:xfrm>
            <a:off x="5849086" y="6630572"/>
            <a:ext cx="63386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hlinkClick r:id="rId12"/>
              </a:rPr>
              <a:t>https://nadaesgratis.es/anxo-sanchez/ni-el-pico-ni-el-final-de-una-epidemia-se-pueden-predecir-con-precision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75068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991B-8CAE-4176-9D74-C27398F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Creating social interactions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1EA5C4-AB53-4655-9181-362EB957F6CE}"/>
              </a:ext>
            </a:extLst>
          </p:cNvPr>
          <p:cNvSpPr/>
          <p:nvPr/>
        </p:nvSpPr>
        <p:spPr>
          <a:xfrm>
            <a:off x="6659716" y="6488668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900" dirty="0">
                <a:hlinkClick r:id="rId2"/>
              </a:rPr>
              <a:t>https://www.ine.es/en/prensa/ech_2017_en.pdf</a:t>
            </a:r>
            <a:endParaRPr lang="es-ES" sz="900" dirty="0"/>
          </a:p>
          <a:p>
            <a:pPr algn="r"/>
            <a:r>
              <a:rPr lang="es-ES" sz="900" dirty="0">
                <a:hlinkClick r:id="rId3"/>
              </a:rPr>
              <a:t>https://www.mscbs.gob.es/ciudadanos/prestaciones/centrosServiciosSNS/hospitales/home.htm</a:t>
            </a:r>
            <a:r>
              <a:rPr lang="es-ES" sz="900" dirty="0"/>
              <a:t> </a:t>
            </a:r>
          </a:p>
        </p:txBody>
      </p: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ED6FEA2D-DB31-42F0-83AC-0745A764F214}"/>
              </a:ext>
            </a:extLst>
          </p:cNvPr>
          <p:cNvGrpSpPr/>
          <p:nvPr/>
        </p:nvGrpSpPr>
        <p:grpSpPr>
          <a:xfrm>
            <a:off x="1095814" y="3004320"/>
            <a:ext cx="968466" cy="1934832"/>
            <a:chOff x="1552513" y="2955478"/>
            <a:chExt cx="417285" cy="1934832"/>
          </a:xfrm>
        </p:grpSpPr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8DCCAE7C-AC54-4192-ACD9-D3D533515589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13" y="2955478"/>
              <a:ext cx="41728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03E2E652-BCFB-43E2-89E9-D9BAC92E5E24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13" y="3606010"/>
              <a:ext cx="41728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1B3786DA-8788-4B96-8494-A131D0669C79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13" y="4239616"/>
              <a:ext cx="41728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55AD6742-2FD5-46A8-9F2B-684467326D6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13" y="4890310"/>
              <a:ext cx="41728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E2AF60BF-3776-414A-B246-EE184CF3B501}"/>
              </a:ext>
            </a:extLst>
          </p:cNvPr>
          <p:cNvGrpSpPr/>
          <p:nvPr/>
        </p:nvGrpSpPr>
        <p:grpSpPr>
          <a:xfrm>
            <a:off x="474235" y="2623028"/>
            <a:ext cx="1979832" cy="594913"/>
            <a:chOff x="930933" y="2574186"/>
            <a:chExt cx="1979832" cy="594913"/>
          </a:xfrm>
        </p:grpSpPr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5CB2F2E3-D4A8-418C-BF88-2B67E2D49A72}"/>
                </a:ext>
              </a:extLst>
            </p:cNvPr>
            <p:cNvGrpSpPr/>
            <p:nvPr/>
          </p:nvGrpSpPr>
          <p:grpSpPr>
            <a:xfrm>
              <a:off x="930933" y="2574186"/>
              <a:ext cx="560395" cy="594913"/>
              <a:chOff x="3109817" y="2499387"/>
              <a:chExt cx="725214" cy="775664"/>
            </a:xfrm>
          </p:grpSpPr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A84CA0ED-15F2-4876-A190-C73258AFA96C}"/>
                  </a:ext>
                </a:extLst>
              </p:cNvPr>
              <p:cNvSpPr/>
              <p:nvPr/>
            </p:nvSpPr>
            <p:spPr>
              <a:xfrm>
                <a:off x="3633232" y="2499387"/>
                <a:ext cx="47297" cy="2837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80A73BD2-7274-497B-9FA1-2E36D4B0D42B}"/>
                  </a:ext>
                </a:extLst>
              </p:cNvPr>
              <p:cNvSpPr/>
              <p:nvPr/>
            </p:nvSpPr>
            <p:spPr>
              <a:xfrm>
                <a:off x="3213869" y="2783167"/>
                <a:ext cx="517109" cy="4918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6" name="Triángulo isósceles 85">
                <a:extLst>
                  <a:ext uri="{FF2B5EF4-FFF2-40B4-BE49-F238E27FC236}">
                    <a16:creationId xmlns:a16="http://schemas.microsoft.com/office/drawing/2014/main" id="{A0A5F1F6-559C-4259-9254-674386C97D45}"/>
                  </a:ext>
                </a:extLst>
              </p:cNvPr>
              <p:cNvSpPr/>
              <p:nvPr/>
            </p:nvSpPr>
            <p:spPr>
              <a:xfrm>
                <a:off x="3109817" y="2549837"/>
                <a:ext cx="725214" cy="23333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E776426-49BB-477B-A876-B51B96DA2D20}"/>
                  </a:ext>
                </a:extLst>
              </p:cNvPr>
              <p:cNvSpPr/>
              <p:nvPr/>
            </p:nvSpPr>
            <p:spPr>
              <a:xfrm>
                <a:off x="3531806" y="2833617"/>
                <a:ext cx="125074" cy="162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3B94A956-82B1-4120-B3AE-49B4221792C0}"/>
                  </a:ext>
                </a:extLst>
              </p:cNvPr>
              <p:cNvSpPr/>
              <p:nvPr/>
            </p:nvSpPr>
            <p:spPr>
              <a:xfrm>
                <a:off x="3286914" y="2996527"/>
                <a:ext cx="170793" cy="278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35B4F79-66C9-4E95-A825-8F5247E50C09}"/>
                </a:ext>
              </a:extLst>
            </p:cNvPr>
            <p:cNvGrpSpPr/>
            <p:nvPr/>
          </p:nvGrpSpPr>
          <p:grpSpPr>
            <a:xfrm>
              <a:off x="2696757" y="2692957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90" name="Diagrama de flujo: retraso 89">
                <a:extLst>
                  <a:ext uri="{FF2B5EF4-FFF2-40B4-BE49-F238E27FC236}">
                    <a16:creationId xmlns:a16="http://schemas.microsoft.com/office/drawing/2014/main" id="{8E34E12C-2E5E-4E5D-A6F0-26AF3BCCE272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A3C69DF6-7EDB-4A7A-8ED5-456102C1FFA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42C1F1F0-F122-46A0-8FF5-03E62C35F4AD}"/>
                </a:ext>
              </a:extLst>
            </p:cNvPr>
            <p:cNvSpPr/>
            <p:nvPr/>
          </p:nvSpPr>
          <p:spPr>
            <a:xfrm>
              <a:off x="1500870" y="2643204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P(1)=0.254</a:t>
              </a:r>
            </a:p>
          </p:txBody>
        </p:sp>
      </p:grp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DCB59396-9BC6-47D9-93BF-0A86FDBF1180}"/>
              </a:ext>
            </a:extLst>
          </p:cNvPr>
          <p:cNvSpPr txBox="1"/>
          <p:nvPr/>
        </p:nvSpPr>
        <p:spPr>
          <a:xfrm>
            <a:off x="1442655" y="4921224"/>
            <a:ext cx="27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3E876614-B20E-4CEA-8CE7-9B0C46D414DE}"/>
              </a:ext>
            </a:extLst>
          </p:cNvPr>
          <p:cNvGrpSpPr/>
          <p:nvPr/>
        </p:nvGrpSpPr>
        <p:grpSpPr>
          <a:xfrm>
            <a:off x="474235" y="3273560"/>
            <a:ext cx="2267893" cy="594913"/>
            <a:chOff x="930933" y="3224718"/>
            <a:chExt cx="2267893" cy="59491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86733538-036B-478A-8F5D-7A381F5AF46A}"/>
                </a:ext>
              </a:extLst>
            </p:cNvPr>
            <p:cNvGrpSpPr/>
            <p:nvPr/>
          </p:nvGrpSpPr>
          <p:grpSpPr>
            <a:xfrm>
              <a:off x="930933" y="3224718"/>
              <a:ext cx="560395" cy="594913"/>
              <a:chOff x="3109817" y="2499387"/>
              <a:chExt cx="725214" cy="775664"/>
            </a:xfrm>
          </p:grpSpPr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C91FFB85-035F-41C9-8C40-D41E9395C1F5}"/>
                  </a:ext>
                </a:extLst>
              </p:cNvPr>
              <p:cNvSpPr/>
              <p:nvPr/>
            </p:nvSpPr>
            <p:spPr>
              <a:xfrm>
                <a:off x="3633232" y="2499387"/>
                <a:ext cx="47297" cy="2837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8760ECB3-8857-46BD-8256-D642EB223ECD}"/>
                  </a:ext>
                </a:extLst>
              </p:cNvPr>
              <p:cNvSpPr/>
              <p:nvPr/>
            </p:nvSpPr>
            <p:spPr>
              <a:xfrm>
                <a:off x="3213869" y="2783167"/>
                <a:ext cx="517109" cy="4918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9" name="Triángulo isósceles 98">
                <a:extLst>
                  <a:ext uri="{FF2B5EF4-FFF2-40B4-BE49-F238E27FC236}">
                    <a16:creationId xmlns:a16="http://schemas.microsoft.com/office/drawing/2014/main" id="{DC613CE3-3075-427D-B6A7-5CC7353C883C}"/>
                  </a:ext>
                </a:extLst>
              </p:cNvPr>
              <p:cNvSpPr/>
              <p:nvPr/>
            </p:nvSpPr>
            <p:spPr>
              <a:xfrm>
                <a:off x="3109817" y="2549837"/>
                <a:ext cx="725214" cy="23333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0C3F3E1F-1571-47B2-822C-86AE8C0E4C6B}"/>
                  </a:ext>
                </a:extLst>
              </p:cNvPr>
              <p:cNvSpPr/>
              <p:nvPr/>
            </p:nvSpPr>
            <p:spPr>
              <a:xfrm>
                <a:off x="3531806" y="2833617"/>
                <a:ext cx="125074" cy="162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88753851-8BC1-4AE4-8DDF-65EDBCBFBF49}"/>
                  </a:ext>
                </a:extLst>
              </p:cNvPr>
              <p:cNvSpPr/>
              <p:nvPr/>
            </p:nvSpPr>
            <p:spPr>
              <a:xfrm>
                <a:off x="3286914" y="2996527"/>
                <a:ext cx="170793" cy="278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43DD3CED-741A-4590-A21D-F2F469E98D4E}"/>
                </a:ext>
              </a:extLst>
            </p:cNvPr>
            <p:cNvGrpSpPr/>
            <p:nvPr/>
          </p:nvGrpSpPr>
          <p:grpSpPr>
            <a:xfrm>
              <a:off x="2696757" y="334348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03" name="Diagrama de flujo: retraso 102">
                <a:extLst>
                  <a:ext uri="{FF2B5EF4-FFF2-40B4-BE49-F238E27FC236}">
                    <a16:creationId xmlns:a16="http://schemas.microsoft.com/office/drawing/2014/main" id="{913C287B-648E-4DC0-A93D-C3DC70DB44EE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9F6F54B9-A4E0-4F85-AD2C-D96EC786DBE4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F8B3AB7B-7F35-4994-9DDE-AB9F486AFFA6}"/>
                </a:ext>
              </a:extLst>
            </p:cNvPr>
            <p:cNvGrpSpPr/>
            <p:nvPr/>
          </p:nvGrpSpPr>
          <p:grpSpPr>
            <a:xfrm>
              <a:off x="2984818" y="3346700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07" name="Diagrama de flujo: retraso 106">
                <a:extLst>
                  <a:ext uri="{FF2B5EF4-FFF2-40B4-BE49-F238E27FC236}">
                    <a16:creationId xmlns:a16="http://schemas.microsoft.com/office/drawing/2014/main" id="{758D6314-E4A3-4E52-80DE-DBF466DDDEE1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A277CD2-0583-4D26-979B-C6B5832028C5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6" name="Rectángulo 175">
              <a:extLst>
                <a:ext uri="{FF2B5EF4-FFF2-40B4-BE49-F238E27FC236}">
                  <a16:creationId xmlns:a16="http://schemas.microsoft.com/office/drawing/2014/main" id="{B6FB599C-8EB7-437E-BA03-5BD9A9B6CBC4}"/>
                </a:ext>
              </a:extLst>
            </p:cNvPr>
            <p:cNvSpPr/>
            <p:nvPr/>
          </p:nvSpPr>
          <p:spPr>
            <a:xfrm>
              <a:off x="1500870" y="3268654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P(2)=0.304</a:t>
              </a:r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6372F965-EDF3-4624-8821-AC47D79CDD1D}"/>
              </a:ext>
            </a:extLst>
          </p:cNvPr>
          <p:cNvGrpSpPr/>
          <p:nvPr/>
        </p:nvGrpSpPr>
        <p:grpSpPr>
          <a:xfrm>
            <a:off x="474235" y="3907166"/>
            <a:ext cx="2555810" cy="594913"/>
            <a:chOff x="930933" y="3858324"/>
            <a:chExt cx="2555810" cy="594913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C04EA2-C070-4294-B613-6CEFBFF8F6EF}"/>
                </a:ext>
              </a:extLst>
            </p:cNvPr>
            <p:cNvGrpSpPr/>
            <p:nvPr/>
          </p:nvGrpSpPr>
          <p:grpSpPr>
            <a:xfrm>
              <a:off x="930933" y="3858324"/>
              <a:ext cx="560395" cy="594913"/>
              <a:chOff x="3109817" y="2499387"/>
              <a:chExt cx="725214" cy="775664"/>
            </a:xfrm>
          </p:grpSpPr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E99C0811-3BBD-4743-851A-41BBB9DD9BE7}"/>
                  </a:ext>
                </a:extLst>
              </p:cNvPr>
              <p:cNvSpPr/>
              <p:nvPr/>
            </p:nvSpPr>
            <p:spPr>
              <a:xfrm>
                <a:off x="3633232" y="2499387"/>
                <a:ext cx="47297" cy="2837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F065E085-5D8A-4CB2-8867-47A7563FA274}"/>
                  </a:ext>
                </a:extLst>
              </p:cNvPr>
              <p:cNvSpPr/>
              <p:nvPr/>
            </p:nvSpPr>
            <p:spPr>
              <a:xfrm>
                <a:off x="3213869" y="2783167"/>
                <a:ext cx="517109" cy="4918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2" name="Triángulo isósceles 111">
                <a:extLst>
                  <a:ext uri="{FF2B5EF4-FFF2-40B4-BE49-F238E27FC236}">
                    <a16:creationId xmlns:a16="http://schemas.microsoft.com/office/drawing/2014/main" id="{5988A70C-B1C8-4BF5-85BC-90569CB423B2}"/>
                  </a:ext>
                </a:extLst>
              </p:cNvPr>
              <p:cNvSpPr/>
              <p:nvPr/>
            </p:nvSpPr>
            <p:spPr>
              <a:xfrm>
                <a:off x="3109817" y="2549837"/>
                <a:ext cx="725214" cy="23333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CA0DD020-6F24-46BD-8177-D79081388C1B}"/>
                  </a:ext>
                </a:extLst>
              </p:cNvPr>
              <p:cNvSpPr/>
              <p:nvPr/>
            </p:nvSpPr>
            <p:spPr>
              <a:xfrm>
                <a:off x="3531806" y="2833617"/>
                <a:ext cx="125074" cy="162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40BE353A-9170-490C-A23E-345AC54A1446}"/>
                  </a:ext>
                </a:extLst>
              </p:cNvPr>
              <p:cNvSpPr/>
              <p:nvPr/>
            </p:nvSpPr>
            <p:spPr>
              <a:xfrm>
                <a:off x="3286914" y="2996527"/>
                <a:ext cx="170793" cy="278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89D8405F-DB32-4D38-8BD4-533D8413772B}"/>
                </a:ext>
              </a:extLst>
            </p:cNvPr>
            <p:cNvGrpSpPr/>
            <p:nvPr/>
          </p:nvGrpSpPr>
          <p:grpSpPr>
            <a:xfrm>
              <a:off x="2696757" y="3977095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16" name="Diagrama de flujo: retraso 115">
                <a:extLst>
                  <a:ext uri="{FF2B5EF4-FFF2-40B4-BE49-F238E27FC236}">
                    <a16:creationId xmlns:a16="http://schemas.microsoft.com/office/drawing/2014/main" id="{74483FF5-FEC9-4C30-89A0-4EAB3061CD9E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B48F965A-373B-4653-8D4B-2E69D4636D89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F8D82A03-0FC5-4621-9DA0-57D7A87DC56A}"/>
                </a:ext>
              </a:extLst>
            </p:cNvPr>
            <p:cNvGrpSpPr/>
            <p:nvPr/>
          </p:nvGrpSpPr>
          <p:grpSpPr>
            <a:xfrm>
              <a:off x="2984818" y="3980306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20" name="Diagrama de flujo: retraso 119">
                <a:extLst>
                  <a:ext uri="{FF2B5EF4-FFF2-40B4-BE49-F238E27FC236}">
                    <a16:creationId xmlns:a16="http://schemas.microsoft.com/office/drawing/2014/main" id="{B7AD0C03-0518-4700-90A9-ABDA16E71C6B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D12F6135-3E04-47B7-B41C-4E3856161734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B14118CF-CA39-4661-9AAC-F81D94B12F8F}"/>
                </a:ext>
              </a:extLst>
            </p:cNvPr>
            <p:cNvGrpSpPr/>
            <p:nvPr/>
          </p:nvGrpSpPr>
          <p:grpSpPr>
            <a:xfrm>
              <a:off x="3272735" y="3977095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23" name="Diagrama de flujo: retraso 122">
                <a:extLst>
                  <a:ext uri="{FF2B5EF4-FFF2-40B4-BE49-F238E27FC236}">
                    <a16:creationId xmlns:a16="http://schemas.microsoft.com/office/drawing/2014/main" id="{174F6F78-CDEE-4C13-9B33-67574AA66C55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4B6733BE-EB74-41AC-A1AB-BD09895D26B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6D9718F0-AC4C-47C0-B5E7-6EB351E58925}"/>
                </a:ext>
              </a:extLst>
            </p:cNvPr>
            <p:cNvSpPr/>
            <p:nvPr/>
          </p:nvSpPr>
          <p:spPr>
            <a:xfrm>
              <a:off x="1480059" y="3909054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P(3)=0.209</a:t>
              </a:r>
            </a:p>
          </p:txBody>
        </p: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E0281F69-EFAD-4345-AF35-EA99AC7D550B}"/>
              </a:ext>
            </a:extLst>
          </p:cNvPr>
          <p:cNvGrpSpPr/>
          <p:nvPr/>
        </p:nvGrpSpPr>
        <p:grpSpPr>
          <a:xfrm>
            <a:off x="474235" y="4557860"/>
            <a:ext cx="2843726" cy="594913"/>
            <a:chOff x="930933" y="4509018"/>
            <a:chExt cx="2843726" cy="594913"/>
          </a:xfrm>
        </p:grpSpPr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48608E07-DFC8-460E-AE1E-48C76EE54D33}"/>
                </a:ext>
              </a:extLst>
            </p:cNvPr>
            <p:cNvGrpSpPr/>
            <p:nvPr/>
          </p:nvGrpSpPr>
          <p:grpSpPr>
            <a:xfrm>
              <a:off x="930933" y="4509018"/>
              <a:ext cx="560395" cy="594913"/>
              <a:chOff x="3109817" y="2499387"/>
              <a:chExt cx="725214" cy="775664"/>
            </a:xfrm>
          </p:grpSpPr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FE57EEC2-F3F5-4E99-809F-9A7359311973}"/>
                  </a:ext>
                </a:extLst>
              </p:cNvPr>
              <p:cNvSpPr/>
              <p:nvPr/>
            </p:nvSpPr>
            <p:spPr>
              <a:xfrm>
                <a:off x="3633232" y="2499387"/>
                <a:ext cx="47297" cy="2837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C2599597-3F95-4098-AADD-BF8CE7EC8187}"/>
                  </a:ext>
                </a:extLst>
              </p:cNvPr>
              <p:cNvSpPr/>
              <p:nvPr/>
            </p:nvSpPr>
            <p:spPr>
              <a:xfrm>
                <a:off x="3213869" y="2783167"/>
                <a:ext cx="517109" cy="4918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8" name="Triángulo isósceles 127">
                <a:extLst>
                  <a:ext uri="{FF2B5EF4-FFF2-40B4-BE49-F238E27FC236}">
                    <a16:creationId xmlns:a16="http://schemas.microsoft.com/office/drawing/2014/main" id="{29C4CD9D-A0B8-40E1-A3A3-D9BCB6596F0B}"/>
                  </a:ext>
                </a:extLst>
              </p:cNvPr>
              <p:cNvSpPr/>
              <p:nvPr/>
            </p:nvSpPr>
            <p:spPr>
              <a:xfrm>
                <a:off x="3109817" y="2549837"/>
                <a:ext cx="725214" cy="23333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D47C8917-3493-4FB7-970A-AD6EBA029303}"/>
                  </a:ext>
                </a:extLst>
              </p:cNvPr>
              <p:cNvSpPr/>
              <p:nvPr/>
            </p:nvSpPr>
            <p:spPr>
              <a:xfrm>
                <a:off x="3531806" y="2833617"/>
                <a:ext cx="125074" cy="162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Rectángulo 129">
                <a:extLst>
                  <a:ext uri="{FF2B5EF4-FFF2-40B4-BE49-F238E27FC236}">
                    <a16:creationId xmlns:a16="http://schemas.microsoft.com/office/drawing/2014/main" id="{D197FBF2-2CE5-4F2D-8FDC-CE970E3D62C2}"/>
                  </a:ext>
                </a:extLst>
              </p:cNvPr>
              <p:cNvSpPr/>
              <p:nvPr/>
            </p:nvSpPr>
            <p:spPr>
              <a:xfrm>
                <a:off x="3286914" y="2996527"/>
                <a:ext cx="170793" cy="278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25919A59-670B-464B-9FB8-846FDAA5B9B5}"/>
                </a:ext>
              </a:extLst>
            </p:cNvPr>
            <p:cNvGrpSpPr/>
            <p:nvPr/>
          </p:nvGrpSpPr>
          <p:grpSpPr>
            <a:xfrm>
              <a:off x="2696757" y="462778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32" name="Diagrama de flujo: retraso 131">
                <a:extLst>
                  <a:ext uri="{FF2B5EF4-FFF2-40B4-BE49-F238E27FC236}">
                    <a16:creationId xmlns:a16="http://schemas.microsoft.com/office/drawing/2014/main" id="{F20DE736-65EA-4F2D-94BF-FE7330B68802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8A6C7539-356E-4F00-9E13-659E237A242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35" name="Grupo 134">
              <a:extLst>
                <a:ext uri="{FF2B5EF4-FFF2-40B4-BE49-F238E27FC236}">
                  <a16:creationId xmlns:a16="http://schemas.microsoft.com/office/drawing/2014/main" id="{B5D34B3B-8490-4585-8C6C-869802CEC595}"/>
                </a:ext>
              </a:extLst>
            </p:cNvPr>
            <p:cNvGrpSpPr/>
            <p:nvPr/>
          </p:nvGrpSpPr>
          <p:grpSpPr>
            <a:xfrm>
              <a:off x="2984818" y="4631000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36" name="Diagrama de flujo: retraso 135">
                <a:extLst>
                  <a:ext uri="{FF2B5EF4-FFF2-40B4-BE49-F238E27FC236}">
                    <a16:creationId xmlns:a16="http://schemas.microsoft.com/office/drawing/2014/main" id="{6C82D512-B308-4477-9C30-8F4599C320CC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7AF2DEBE-CD36-4DFB-9905-3A8195B888A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D1340A15-CD7B-427D-A2B6-5AEBB2722426}"/>
                </a:ext>
              </a:extLst>
            </p:cNvPr>
            <p:cNvGrpSpPr/>
            <p:nvPr/>
          </p:nvGrpSpPr>
          <p:grpSpPr>
            <a:xfrm>
              <a:off x="3272735" y="462778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39" name="Diagrama de flujo: retraso 138">
                <a:extLst>
                  <a:ext uri="{FF2B5EF4-FFF2-40B4-BE49-F238E27FC236}">
                    <a16:creationId xmlns:a16="http://schemas.microsoft.com/office/drawing/2014/main" id="{99C2B50D-BAAC-455C-A271-D81C3D1397F3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2AD09B4F-4151-4161-9924-98AC68928B10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1" name="Grupo 140">
              <a:extLst>
                <a:ext uri="{FF2B5EF4-FFF2-40B4-BE49-F238E27FC236}">
                  <a16:creationId xmlns:a16="http://schemas.microsoft.com/office/drawing/2014/main" id="{17D9BAC7-9C3A-4677-AD2E-834B32568200}"/>
                </a:ext>
              </a:extLst>
            </p:cNvPr>
            <p:cNvGrpSpPr/>
            <p:nvPr/>
          </p:nvGrpSpPr>
          <p:grpSpPr>
            <a:xfrm>
              <a:off x="3560651" y="4628313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42" name="Diagrama de flujo: retraso 141">
                <a:extLst>
                  <a:ext uri="{FF2B5EF4-FFF2-40B4-BE49-F238E27FC236}">
                    <a16:creationId xmlns:a16="http://schemas.microsoft.com/office/drawing/2014/main" id="{EC80215E-78ED-42ED-A6DB-C8443B2125CA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E1EBF102-02B4-4CC5-BAC7-9B5AFEDEA26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8" name="Rectángulo 177">
              <a:extLst>
                <a:ext uri="{FF2B5EF4-FFF2-40B4-BE49-F238E27FC236}">
                  <a16:creationId xmlns:a16="http://schemas.microsoft.com/office/drawing/2014/main" id="{84E63EEB-A138-47FF-B148-BFE58681BCC0}"/>
                </a:ext>
              </a:extLst>
            </p:cNvPr>
            <p:cNvSpPr/>
            <p:nvPr/>
          </p:nvSpPr>
          <p:spPr>
            <a:xfrm>
              <a:off x="1446817" y="4569338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P(4)=0.176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6E942A5D-24BC-4CE3-8093-E8377049522A}"/>
              </a:ext>
            </a:extLst>
          </p:cNvPr>
          <p:cNvGrpSpPr/>
          <p:nvPr/>
        </p:nvGrpSpPr>
        <p:grpSpPr>
          <a:xfrm>
            <a:off x="4804772" y="3847858"/>
            <a:ext cx="560395" cy="594913"/>
            <a:chOff x="3109817" y="2499387"/>
            <a:chExt cx="725214" cy="775664"/>
          </a:xfrm>
        </p:grpSpPr>
        <p:sp>
          <p:nvSpPr>
            <p:cNvPr id="199" name="Rectángulo 198">
              <a:extLst>
                <a:ext uri="{FF2B5EF4-FFF2-40B4-BE49-F238E27FC236}">
                  <a16:creationId xmlns:a16="http://schemas.microsoft.com/office/drawing/2014/main" id="{540F856A-E8AC-4EA5-9E37-C64E69C45090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E02829C2-15AB-4441-B0AD-4F158F8D8795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1" name="Triángulo isósceles 200">
              <a:extLst>
                <a:ext uri="{FF2B5EF4-FFF2-40B4-BE49-F238E27FC236}">
                  <a16:creationId xmlns:a16="http://schemas.microsoft.com/office/drawing/2014/main" id="{BC3302A2-C68A-4BF0-80A0-CDA551A319CE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2" name="Rectángulo 201">
              <a:extLst>
                <a:ext uri="{FF2B5EF4-FFF2-40B4-BE49-F238E27FC236}">
                  <a16:creationId xmlns:a16="http://schemas.microsoft.com/office/drawing/2014/main" id="{836F8E82-44FE-4F68-9CC4-7DB18949D724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C252E818-84B3-4F92-A5AA-07A2FB610F96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60D1FB2C-D2BF-47B8-B8A3-795175D8215D}"/>
              </a:ext>
            </a:extLst>
          </p:cNvPr>
          <p:cNvGrpSpPr/>
          <p:nvPr/>
        </p:nvGrpSpPr>
        <p:grpSpPr>
          <a:xfrm>
            <a:off x="9580341" y="2017573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05" name="Diagrama de flujo: retraso 204">
              <a:extLst>
                <a:ext uri="{FF2B5EF4-FFF2-40B4-BE49-F238E27FC236}">
                  <a16:creationId xmlns:a16="http://schemas.microsoft.com/office/drawing/2014/main" id="{1C7C71FE-B1CC-4AB2-96B9-24217B36CF7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EC3F87E7-B501-457B-BC69-E427580B547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DD652C9E-4917-492D-8E6C-4E8116464C80}"/>
              </a:ext>
            </a:extLst>
          </p:cNvPr>
          <p:cNvGrpSpPr/>
          <p:nvPr/>
        </p:nvGrpSpPr>
        <p:grpSpPr>
          <a:xfrm>
            <a:off x="8398233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47" name="Diagrama de flujo: retraso 246">
              <a:extLst>
                <a:ext uri="{FF2B5EF4-FFF2-40B4-BE49-F238E27FC236}">
                  <a16:creationId xmlns:a16="http://schemas.microsoft.com/office/drawing/2014/main" id="{92328C3F-F524-4794-AABF-A241F1DD57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A4731B90-3BF0-416A-A00A-9270713E6D5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92A1101-F6C0-49CB-BB4F-EB0847D52659}"/>
              </a:ext>
            </a:extLst>
          </p:cNvPr>
          <p:cNvGrpSpPr/>
          <p:nvPr/>
        </p:nvGrpSpPr>
        <p:grpSpPr>
          <a:xfrm>
            <a:off x="7807179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0" name="Diagrama de flujo: retraso 249">
              <a:extLst>
                <a:ext uri="{FF2B5EF4-FFF2-40B4-BE49-F238E27FC236}">
                  <a16:creationId xmlns:a16="http://schemas.microsoft.com/office/drawing/2014/main" id="{483885E3-0F7F-496A-B1E6-14EBFA47FBF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A3CBB271-8827-437F-BCD0-6744913190E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237FAA14-9A37-42CF-9D19-D5F36DECE1DC}"/>
              </a:ext>
            </a:extLst>
          </p:cNvPr>
          <p:cNvGrpSpPr/>
          <p:nvPr/>
        </p:nvGrpSpPr>
        <p:grpSpPr>
          <a:xfrm>
            <a:off x="8989287" y="201333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3" name="Diagrama de flujo: retraso 252">
              <a:extLst>
                <a:ext uri="{FF2B5EF4-FFF2-40B4-BE49-F238E27FC236}">
                  <a16:creationId xmlns:a16="http://schemas.microsoft.com/office/drawing/2014/main" id="{F2D589DD-DC3F-410A-824C-59230A6CC52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53">
              <a:extLst>
                <a:ext uri="{FF2B5EF4-FFF2-40B4-BE49-F238E27FC236}">
                  <a16:creationId xmlns:a16="http://schemas.microsoft.com/office/drawing/2014/main" id="{5C7F4558-537E-47EA-B40C-486182C82E7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84A46E21-7338-498D-BA29-F2ED701FACEF}"/>
              </a:ext>
            </a:extLst>
          </p:cNvPr>
          <p:cNvGrpSpPr/>
          <p:nvPr/>
        </p:nvGrpSpPr>
        <p:grpSpPr>
          <a:xfrm>
            <a:off x="6630723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6" name="Diagrama de flujo: retraso 255">
              <a:extLst>
                <a:ext uri="{FF2B5EF4-FFF2-40B4-BE49-F238E27FC236}">
                  <a16:creationId xmlns:a16="http://schemas.microsoft.com/office/drawing/2014/main" id="{DCD7B17B-3CD9-4A3C-AA41-A432B1A710F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9DED19A3-0315-40C8-99FF-C7A0BBBFDFC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A7418A42-5E19-4D8E-8EDE-B88FFB0FC785}"/>
              </a:ext>
            </a:extLst>
          </p:cNvPr>
          <p:cNvGrpSpPr/>
          <p:nvPr/>
        </p:nvGrpSpPr>
        <p:grpSpPr>
          <a:xfrm>
            <a:off x="6039669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9" name="Diagrama de flujo: retraso 258">
              <a:extLst>
                <a:ext uri="{FF2B5EF4-FFF2-40B4-BE49-F238E27FC236}">
                  <a16:creationId xmlns:a16="http://schemas.microsoft.com/office/drawing/2014/main" id="{91567B82-A94A-49F3-90C8-D69FC032887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688A2AB6-5E46-41A0-8A43-7F08901EBC4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C0EA8153-80DF-4A2C-BBFC-712898648E5B}"/>
              </a:ext>
            </a:extLst>
          </p:cNvPr>
          <p:cNvGrpSpPr/>
          <p:nvPr/>
        </p:nvGrpSpPr>
        <p:grpSpPr>
          <a:xfrm>
            <a:off x="7221777" y="200905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2" name="Diagrama de flujo: retraso 261">
              <a:extLst>
                <a:ext uri="{FF2B5EF4-FFF2-40B4-BE49-F238E27FC236}">
                  <a16:creationId xmlns:a16="http://schemas.microsoft.com/office/drawing/2014/main" id="{81F48AE2-DC83-4A63-80C3-6B9D9D71001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3184E687-DA7F-4421-B87C-63167D37C8D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87711E31-84DB-4A02-85C8-8D1B5FCE29FA}"/>
              </a:ext>
            </a:extLst>
          </p:cNvPr>
          <p:cNvGrpSpPr/>
          <p:nvPr/>
        </p:nvGrpSpPr>
        <p:grpSpPr>
          <a:xfrm>
            <a:off x="4857561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5" name="Diagrama de flujo: retraso 264">
              <a:extLst>
                <a:ext uri="{FF2B5EF4-FFF2-40B4-BE49-F238E27FC236}">
                  <a16:creationId xmlns:a16="http://schemas.microsoft.com/office/drawing/2014/main" id="{88A65E9B-3092-4BC1-902F-17AEAB4420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101FBE5A-B751-4C20-BDFF-0AE968BD86E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450B5768-AAE3-4915-AB69-45F3E0EFEC9B}"/>
              </a:ext>
            </a:extLst>
          </p:cNvPr>
          <p:cNvGrpSpPr/>
          <p:nvPr/>
        </p:nvGrpSpPr>
        <p:grpSpPr>
          <a:xfrm>
            <a:off x="4266507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8" name="Diagrama de flujo: retraso 267">
              <a:extLst>
                <a:ext uri="{FF2B5EF4-FFF2-40B4-BE49-F238E27FC236}">
                  <a16:creationId xmlns:a16="http://schemas.microsoft.com/office/drawing/2014/main" id="{0E7DDDD1-B613-4315-BDF0-96F2335CE9F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64AAE7C2-542C-4EC5-BE18-B47CCE3E98DE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89C4EAFE-79D9-42D1-A6E3-AE6772CDA01B}"/>
              </a:ext>
            </a:extLst>
          </p:cNvPr>
          <p:cNvGrpSpPr/>
          <p:nvPr/>
        </p:nvGrpSpPr>
        <p:grpSpPr>
          <a:xfrm>
            <a:off x="5448615" y="2004818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71" name="Diagrama de flujo: retraso 270">
              <a:extLst>
                <a:ext uri="{FF2B5EF4-FFF2-40B4-BE49-F238E27FC236}">
                  <a16:creationId xmlns:a16="http://schemas.microsoft.com/office/drawing/2014/main" id="{5A2F5A97-5BE8-483C-BCA0-616F79C8568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3E31462B-1441-4FF7-B6BD-1F75E6CBB98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5" name="Abrir llave 154">
            <a:extLst>
              <a:ext uri="{FF2B5EF4-FFF2-40B4-BE49-F238E27FC236}">
                <a16:creationId xmlns:a16="http://schemas.microsoft.com/office/drawing/2014/main" id="{933CB991-5011-4859-B911-11BA8FF27318}"/>
              </a:ext>
            </a:extLst>
          </p:cNvPr>
          <p:cNvSpPr/>
          <p:nvPr/>
        </p:nvSpPr>
        <p:spPr>
          <a:xfrm rot="16200000">
            <a:off x="4928197" y="2766215"/>
            <a:ext cx="313546" cy="1735636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3A77AFB9-5F86-47AA-8346-684449F2E0A1}"/>
              </a:ext>
            </a:extLst>
          </p:cNvPr>
          <p:cNvGrpSpPr/>
          <p:nvPr/>
        </p:nvGrpSpPr>
        <p:grpSpPr>
          <a:xfrm>
            <a:off x="6288943" y="3850435"/>
            <a:ext cx="560395" cy="594913"/>
            <a:chOff x="3109817" y="2499387"/>
            <a:chExt cx="725214" cy="775664"/>
          </a:xfrm>
        </p:grpSpPr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24D1B0B2-9E8C-4584-BFA8-2A943789B971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64B8D671-CC34-4FE1-AD84-62A44A0F20EE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9" name="Triángulo isósceles 158">
              <a:extLst>
                <a:ext uri="{FF2B5EF4-FFF2-40B4-BE49-F238E27FC236}">
                  <a16:creationId xmlns:a16="http://schemas.microsoft.com/office/drawing/2014/main" id="{5517A7B2-F24A-4BE2-9371-299DA4E2F1DB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ED061C44-30D6-443C-AED7-537983EFD021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Rectángulo 160">
              <a:extLst>
                <a:ext uri="{FF2B5EF4-FFF2-40B4-BE49-F238E27FC236}">
                  <a16:creationId xmlns:a16="http://schemas.microsoft.com/office/drawing/2014/main" id="{1012EF63-80E9-4A0F-ADA7-80153BD185ED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2" name="Abrir llave 161">
            <a:extLst>
              <a:ext uri="{FF2B5EF4-FFF2-40B4-BE49-F238E27FC236}">
                <a16:creationId xmlns:a16="http://schemas.microsoft.com/office/drawing/2014/main" id="{E904250F-0903-41F0-8E28-6694C64DC6CB}"/>
              </a:ext>
            </a:extLst>
          </p:cNvPr>
          <p:cNvSpPr/>
          <p:nvPr/>
        </p:nvSpPr>
        <p:spPr>
          <a:xfrm rot="16200000">
            <a:off x="6394272" y="3061850"/>
            <a:ext cx="313546" cy="1148015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Abrir llave 162">
            <a:extLst>
              <a:ext uri="{FF2B5EF4-FFF2-40B4-BE49-F238E27FC236}">
                <a16:creationId xmlns:a16="http://schemas.microsoft.com/office/drawing/2014/main" id="{F46046EB-BEF3-4A82-AAFA-CC673239EAFD}"/>
              </a:ext>
            </a:extLst>
          </p:cNvPr>
          <p:cNvSpPr/>
          <p:nvPr/>
        </p:nvSpPr>
        <p:spPr>
          <a:xfrm rot="16200000">
            <a:off x="8149846" y="2477321"/>
            <a:ext cx="313546" cy="2330066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1A3277D-D42E-4595-AC75-B85C7B270956}"/>
              </a:ext>
            </a:extLst>
          </p:cNvPr>
          <p:cNvGrpSpPr/>
          <p:nvPr/>
        </p:nvGrpSpPr>
        <p:grpSpPr>
          <a:xfrm>
            <a:off x="8039695" y="3844167"/>
            <a:ext cx="560395" cy="594913"/>
            <a:chOff x="3109817" y="2499387"/>
            <a:chExt cx="725214" cy="775664"/>
          </a:xfrm>
        </p:grpSpPr>
        <p:sp>
          <p:nvSpPr>
            <p:cNvPr id="165" name="Rectángulo 164">
              <a:extLst>
                <a:ext uri="{FF2B5EF4-FFF2-40B4-BE49-F238E27FC236}">
                  <a16:creationId xmlns:a16="http://schemas.microsoft.com/office/drawing/2014/main" id="{A2E0E6FE-BB10-4565-912C-DF14DA230855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A2F31F99-80F4-4B07-A7E7-B2D6FF5DC898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8" name="Triángulo isósceles 167">
              <a:extLst>
                <a:ext uri="{FF2B5EF4-FFF2-40B4-BE49-F238E27FC236}">
                  <a16:creationId xmlns:a16="http://schemas.microsoft.com/office/drawing/2014/main" id="{C708252D-A528-470A-B1C8-527CDBC9AB66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Rectángulo 168">
              <a:extLst>
                <a:ext uri="{FF2B5EF4-FFF2-40B4-BE49-F238E27FC236}">
                  <a16:creationId xmlns:a16="http://schemas.microsoft.com/office/drawing/2014/main" id="{57A217A4-5A15-40EA-B00A-3CBE5A6A9AE8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A3181160-8C39-4115-B2B3-4F4ABF24A1B7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1" name="Abrir llave 170">
            <a:extLst>
              <a:ext uri="{FF2B5EF4-FFF2-40B4-BE49-F238E27FC236}">
                <a16:creationId xmlns:a16="http://schemas.microsoft.com/office/drawing/2014/main" id="{0AD5B10D-D875-47F9-B71C-74EDD80825A6}"/>
              </a:ext>
            </a:extLst>
          </p:cNvPr>
          <p:cNvSpPr/>
          <p:nvPr/>
        </p:nvSpPr>
        <p:spPr>
          <a:xfrm rot="16200000">
            <a:off x="9646034" y="3348993"/>
            <a:ext cx="313546" cy="570080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3DCF4316-4B54-45A4-ABFF-793565A26EAD}"/>
              </a:ext>
            </a:extLst>
          </p:cNvPr>
          <p:cNvGrpSpPr/>
          <p:nvPr/>
        </p:nvGrpSpPr>
        <p:grpSpPr>
          <a:xfrm>
            <a:off x="9540659" y="3847858"/>
            <a:ext cx="560395" cy="594913"/>
            <a:chOff x="3109817" y="2499387"/>
            <a:chExt cx="725214" cy="775664"/>
          </a:xfrm>
        </p:grpSpPr>
        <p:sp>
          <p:nvSpPr>
            <p:cNvPr id="173" name="Rectángulo 172">
              <a:extLst>
                <a:ext uri="{FF2B5EF4-FFF2-40B4-BE49-F238E27FC236}">
                  <a16:creationId xmlns:a16="http://schemas.microsoft.com/office/drawing/2014/main" id="{CC24DFC0-F0FA-4733-A3FD-97F2A5DA3F84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Rectángulo 173">
              <a:extLst>
                <a:ext uri="{FF2B5EF4-FFF2-40B4-BE49-F238E27FC236}">
                  <a16:creationId xmlns:a16="http://schemas.microsoft.com/office/drawing/2014/main" id="{C4A9836F-E8F4-45B6-B239-51C4200CB58F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Triángulo isósceles 178">
              <a:extLst>
                <a:ext uri="{FF2B5EF4-FFF2-40B4-BE49-F238E27FC236}">
                  <a16:creationId xmlns:a16="http://schemas.microsoft.com/office/drawing/2014/main" id="{212F80E3-677E-4F2D-AB0A-70AF4EA17070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Rectángulo 179">
              <a:extLst>
                <a:ext uri="{FF2B5EF4-FFF2-40B4-BE49-F238E27FC236}">
                  <a16:creationId xmlns:a16="http://schemas.microsoft.com/office/drawing/2014/main" id="{71B505C9-2811-4530-B218-ACEA61108D83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F8120588-BCB1-4B47-B6FA-03177E15B11B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DE63F9F-4137-495D-9B1F-5151DB03F100}"/>
              </a:ext>
            </a:extLst>
          </p:cNvPr>
          <p:cNvSpPr/>
          <p:nvPr/>
        </p:nvSpPr>
        <p:spPr>
          <a:xfrm>
            <a:off x="3749597" y="2983647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5CC286-29E3-477F-8087-94C8B1E6DAB3}"/>
              </a:ext>
            </a:extLst>
          </p:cNvPr>
          <p:cNvCxnSpPr>
            <a:cxnSpLocks/>
          </p:cNvCxnSpPr>
          <p:nvPr/>
        </p:nvCxnSpPr>
        <p:spPr>
          <a:xfrm flipV="1">
            <a:off x="4217152" y="2079528"/>
            <a:ext cx="0" cy="28758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82A4918F-77EE-4018-BE6D-CF9D77E9C215}"/>
              </a:ext>
            </a:extLst>
          </p:cNvPr>
          <p:cNvCxnSpPr>
            <a:cxnSpLocks/>
          </p:cNvCxnSpPr>
          <p:nvPr/>
        </p:nvCxnSpPr>
        <p:spPr>
          <a:xfrm flipH="1" flipV="1">
            <a:off x="5952788" y="2079527"/>
            <a:ext cx="24249" cy="287587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6E3D5B54-C5D8-4418-9D85-F1AAE204A0C5}"/>
              </a:ext>
            </a:extLst>
          </p:cNvPr>
          <p:cNvCxnSpPr>
            <a:cxnSpLocks/>
          </p:cNvCxnSpPr>
          <p:nvPr/>
        </p:nvCxnSpPr>
        <p:spPr>
          <a:xfrm flipH="1" flipV="1">
            <a:off x="7125053" y="2078647"/>
            <a:ext cx="16533" cy="28767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08DAF9D6-326C-4F54-81BF-DB7D4C724199}"/>
              </a:ext>
            </a:extLst>
          </p:cNvPr>
          <p:cNvCxnSpPr>
            <a:cxnSpLocks/>
          </p:cNvCxnSpPr>
          <p:nvPr/>
        </p:nvCxnSpPr>
        <p:spPr>
          <a:xfrm flipH="1" flipV="1">
            <a:off x="9483905" y="205380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68D6EC74-6D7B-4629-B059-8B787B0009E5}"/>
              </a:ext>
            </a:extLst>
          </p:cNvPr>
          <p:cNvCxnSpPr>
            <a:cxnSpLocks/>
          </p:cNvCxnSpPr>
          <p:nvPr/>
        </p:nvCxnSpPr>
        <p:spPr>
          <a:xfrm flipH="1">
            <a:off x="3812469" y="298094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84F76ABD-B599-43D3-BAD4-D12999A15BCB}"/>
              </a:ext>
            </a:extLst>
          </p:cNvPr>
          <p:cNvCxnSpPr>
            <a:cxnSpLocks/>
          </p:cNvCxnSpPr>
          <p:nvPr/>
        </p:nvCxnSpPr>
        <p:spPr>
          <a:xfrm flipV="1">
            <a:off x="4782983" y="205380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88770154-4AE6-427F-B28E-EC4910D8712E}"/>
              </a:ext>
            </a:extLst>
          </p:cNvPr>
          <p:cNvCxnSpPr>
            <a:cxnSpLocks/>
          </p:cNvCxnSpPr>
          <p:nvPr/>
        </p:nvCxnSpPr>
        <p:spPr>
          <a:xfrm flipH="1">
            <a:off x="3831707" y="335539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1C53482A-B7FA-4623-9136-D8C92CC4BE47}"/>
              </a:ext>
            </a:extLst>
          </p:cNvPr>
          <p:cNvCxnSpPr>
            <a:cxnSpLocks/>
          </p:cNvCxnSpPr>
          <p:nvPr/>
        </p:nvCxnSpPr>
        <p:spPr>
          <a:xfrm flipV="1">
            <a:off x="5365167" y="2049732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D52ED2E4-8C98-404F-8A27-19447EFBBABE}"/>
              </a:ext>
            </a:extLst>
          </p:cNvPr>
          <p:cNvCxnSpPr>
            <a:cxnSpLocks/>
          </p:cNvCxnSpPr>
          <p:nvPr/>
        </p:nvCxnSpPr>
        <p:spPr>
          <a:xfrm flipV="1">
            <a:off x="6557768" y="2063170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7FA3A3BA-49BF-4214-A607-6041E1034577}"/>
              </a:ext>
            </a:extLst>
          </p:cNvPr>
          <p:cNvCxnSpPr>
            <a:cxnSpLocks/>
          </p:cNvCxnSpPr>
          <p:nvPr/>
        </p:nvCxnSpPr>
        <p:spPr>
          <a:xfrm flipV="1">
            <a:off x="7722727" y="2062934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EF06D42A-092A-4424-BB1A-C72A0FDCEC4A}"/>
              </a:ext>
            </a:extLst>
          </p:cNvPr>
          <p:cNvCxnSpPr>
            <a:cxnSpLocks/>
          </p:cNvCxnSpPr>
          <p:nvPr/>
        </p:nvCxnSpPr>
        <p:spPr>
          <a:xfrm flipV="1">
            <a:off x="8319892" y="204973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42213F3D-8005-4765-98B1-64DD4BCB1A30}"/>
              </a:ext>
            </a:extLst>
          </p:cNvPr>
          <p:cNvCxnSpPr>
            <a:cxnSpLocks/>
          </p:cNvCxnSpPr>
          <p:nvPr/>
        </p:nvCxnSpPr>
        <p:spPr>
          <a:xfrm flipV="1">
            <a:off x="8927212" y="2052848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AA837B9-478A-4384-9225-334D51D48927}"/>
              </a:ext>
            </a:extLst>
          </p:cNvPr>
          <p:cNvSpPr txBox="1"/>
          <p:nvPr/>
        </p:nvSpPr>
        <p:spPr>
          <a:xfrm>
            <a:off x="4317463" y="298842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0        1      2       3       4        5       6        7       8       9     …</a:t>
            </a:r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F54F99D2-4B8E-4388-9B2E-C327FADA992D}"/>
              </a:ext>
            </a:extLst>
          </p:cNvPr>
          <p:cNvSpPr/>
          <p:nvPr/>
        </p:nvSpPr>
        <p:spPr>
          <a:xfrm>
            <a:off x="3749597" y="458606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 h</a:t>
            </a: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6855C329-4BE0-4A3B-B2D4-3B22E93DFCFC}"/>
              </a:ext>
            </a:extLst>
          </p:cNvPr>
          <p:cNvCxnSpPr>
            <a:cxnSpLocks/>
          </p:cNvCxnSpPr>
          <p:nvPr/>
        </p:nvCxnSpPr>
        <p:spPr>
          <a:xfrm flipH="1">
            <a:off x="3812469" y="458336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9DD6B9B7-C42E-4489-BB50-5F90BD9B6299}"/>
              </a:ext>
            </a:extLst>
          </p:cNvPr>
          <p:cNvCxnSpPr>
            <a:cxnSpLocks/>
          </p:cNvCxnSpPr>
          <p:nvPr/>
        </p:nvCxnSpPr>
        <p:spPr>
          <a:xfrm flipH="1">
            <a:off x="3831707" y="495781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A0C81DB6-EFA8-470D-ACB8-AC1CCC5D89A6}"/>
              </a:ext>
            </a:extLst>
          </p:cNvPr>
          <p:cNvSpPr txBox="1"/>
          <p:nvPr/>
        </p:nvSpPr>
        <p:spPr>
          <a:xfrm>
            <a:off x="4317463" y="459084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0                     1                         2                     3       …</a:t>
            </a:r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362640B0-D976-4C03-AF31-960941FA6814}"/>
              </a:ext>
            </a:extLst>
          </p:cNvPr>
          <p:cNvCxnSpPr>
            <a:cxnSpLocks/>
          </p:cNvCxnSpPr>
          <p:nvPr/>
        </p:nvCxnSpPr>
        <p:spPr>
          <a:xfrm flipH="1" flipV="1">
            <a:off x="10109311" y="204873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4766140-6EDC-4BBD-8065-E29CBB4BC24A}"/>
              </a:ext>
            </a:extLst>
          </p:cNvPr>
          <p:cNvSpPr txBox="1"/>
          <p:nvPr/>
        </p:nvSpPr>
        <p:spPr>
          <a:xfrm>
            <a:off x="10609034" y="2255799"/>
            <a:ext cx="6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293B9B63-0504-4791-AD33-D3308691BC72}"/>
              </a:ext>
            </a:extLst>
          </p:cNvPr>
          <p:cNvSpPr txBox="1"/>
          <p:nvPr/>
        </p:nvSpPr>
        <p:spPr>
          <a:xfrm>
            <a:off x="10258586" y="3712173"/>
            <a:ext cx="148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loc_sizes</a:t>
            </a:r>
            <a:r>
              <a:rPr lang="es-ES" dirty="0"/>
              <a:t> -&gt; </a:t>
            </a:r>
            <a:r>
              <a:rPr lang="es-ES" dirty="0" err="1"/>
              <a:t>ID.h</a:t>
            </a:r>
            <a:endParaRPr lang="es-ES" dirty="0"/>
          </a:p>
        </p:txBody>
      </p:sp>
      <p:sp>
        <p:nvSpPr>
          <p:cNvPr id="296" name="Rectángulo 295">
            <a:extLst>
              <a:ext uri="{FF2B5EF4-FFF2-40B4-BE49-F238E27FC236}">
                <a16:creationId xmlns:a16="http://schemas.microsoft.com/office/drawing/2014/main" id="{2CF406B6-25A0-4C71-8AB0-E4068319C03F}"/>
              </a:ext>
            </a:extLst>
          </p:cNvPr>
          <p:cNvSpPr/>
          <p:nvPr/>
        </p:nvSpPr>
        <p:spPr>
          <a:xfrm>
            <a:off x="10234994" y="3570302"/>
            <a:ext cx="1415579" cy="821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91EA5C4-AB53-4655-9181-362EB957F6CE}"/>
              </a:ext>
            </a:extLst>
          </p:cNvPr>
          <p:cNvSpPr/>
          <p:nvPr/>
        </p:nvSpPr>
        <p:spPr>
          <a:xfrm>
            <a:off x="6659716" y="6488668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900" dirty="0">
                <a:hlinkClick r:id="rId2"/>
              </a:rPr>
              <a:t>https://www.ine.es/en/prensa/ech_2017_en.pdf</a:t>
            </a:r>
            <a:endParaRPr lang="es-ES" sz="900" dirty="0"/>
          </a:p>
          <a:p>
            <a:pPr algn="r"/>
            <a:r>
              <a:rPr lang="es-ES" sz="900" dirty="0">
                <a:hlinkClick r:id="rId3"/>
              </a:rPr>
              <a:t>https://www.mscbs.gob.es/ciudadanos/prestaciones/centrosServiciosSNS/hospitales/home.htm</a:t>
            </a:r>
            <a:r>
              <a:rPr lang="es-ES" sz="900" dirty="0"/>
              <a:t> </a:t>
            </a:r>
          </a:p>
        </p:txBody>
      </p: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ED6FEA2D-DB31-42F0-83AC-0745A764F214}"/>
              </a:ext>
            </a:extLst>
          </p:cNvPr>
          <p:cNvGrpSpPr/>
          <p:nvPr/>
        </p:nvGrpSpPr>
        <p:grpSpPr>
          <a:xfrm>
            <a:off x="1095814" y="3004320"/>
            <a:ext cx="968466" cy="1934832"/>
            <a:chOff x="1552513" y="2955478"/>
            <a:chExt cx="417285" cy="1934832"/>
          </a:xfrm>
        </p:grpSpPr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8DCCAE7C-AC54-4192-ACD9-D3D533515589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13" y="2955478"/>
              <a:ext cx="41728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03E2E652-BCFB-43E2-89E9-D9BAC92E5E24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13" y="3606010"/>
              <a:ext cx="41728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1B3786DA-8788-4B96-8494-A131D0669C79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13" y="4239616"/>
              <a:ext cx="41728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55AD6742-2FD5-46A8-9F2B-684467326D6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13" y="4890310"/>
              <a:ext cx="41728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E2AF60BF-3776-414A-B246-EE184CF3B501}"/>
              </a:ext>
            </a:extLst>
          </p:cNvPr>
          <p:cNvGrpSpPr/>
          <p:nvPr/>
        </p:nvGrpSpPr>
        <p:grpSpPr>
          <a:xfrm>
            <a:off x="474235" y="2623028"/>
            <a:ext cx="1979832" cy="594913"/>
            <a:chOff x="930933" y="2574186"/>
            <a:chExt cx="1979832" cy="594913"/>
          </a:xfrm>
        </p:grpSpPr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5CB2F2E3-D4A8-418C-BF88-2B67E2D49A72}"/>
                </a:ext>
              </a:extLst>
            </p:cNvPr>
            <p:cNvGrpSpPr/>
            <p:nvPr/>
          </p:nvGrpSpPr>
          <p:grpSpPr>
            <a:xfrm>
              <a:off x="930933" y="2574186"/>
              <a:ext cx="560395" cy="594913"/>
              <a:chOff x="3109817" y="2499387"/>
              <a:chExt cx="725214" cy="775664"/>
            </a:xfrm>
          </p:grpSpPr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A84CA0ED-15F2-4876-A190-C73258AFA96C}"/>
                  </a:ext>
                </a:extLst>
              </p:cNvPr>
              <p:cNvSpPr/>
              <p:nvPr/>
            </p:nvSpPr>
            <p:spPr>
              <a:xfrm>
                <a:off x="3633232" y="2499387"/>
                <a:ext cx="47297" cy="2837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80A73BD2-7274-497B-9FA1-2E36D4B0D42B}"/>
                  </a:ext>
                </a:extLst>
              </p:cNvPr>
              <p:cNvSpPr/>
              <p:nvPr/>
            </p:nvSpPr>
            <p:spPr>
              <a:xfrm>
                <a:off x="3213869" y="2783167"/>
                <a:ext cx="517109" cy="4918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6" name="Triángulo isósceles 85">
                <a:extLst>
                  <a:ext uri="{FF2B5EF4-FFF2-40B4-BE49-F238E27FC236}">
                    <a16:creationId xmlns:a16="http://schemas.microsoft.com/office/drawing/2014/main" id="{A0A5F1F6-559C-4259-9254-674386C97D45}"/>
                  </a:ext>
                </a:extLst>
              </p:cNvPr>
              <p:cNvSpPr/>
              <p:nvPr/>
            </p:nvSpPr>
            <p:spPr>
              <a:xfrm>
                <a:off x="3109817" y="2549837"/>
                <a:ext cx="725214" cy="23333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E776426-49BB-477B-A876-B51B96DA2D20}"/>
                  </a:ext>
                </a:extLst>
              </p:cNvPr>
              <p:cNvSpPr/>
              <p:nvPr/>
            </p:nvSpPr>
            <p:spPr>
              <a:xfrm>
                <a:off x="3531806" y="2833617"/>
                <a:ext cx="125074" cy="162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3B94A956-82B1-4120-B3AE-49B4221792C0}"/>
                  </a:ext>
                </a:extLst>
              </p:cNvPr>
              <p:cNvSpPr/>
              <p:nvPr/>
            </p:nvSpPr>
            <p:spPr>
              <a:xfrm>
                <a:off x="3286914" y="2996527"/>
                <a:ext cx="170793" cy="278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35B4F79-66C9-4E95-A825-8F5247E50C09}"/>
                </a:ext>
              </a:extLst>
            </p:cNvPr>
            <p:cNvGrpSpPr/>
            <p:nvPr/>
          </p:nvGrpSpPr>
          <p:grpSpPr>
            <a:xfrm>
              <a:off x="2696757" y="2692957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90" name="Diagrama de flujo: retraso 89">
                <a:extLst>
                  <a:ext uri="{FF2B5EF4-FFF2-40B4-BE49-F238E27FC236}">
                    <a16:creationId xmlns:a16="http://schemas.microsoft.com/office/drawing/2014/main" id="{8E34E12C-2E5E-4E5D-A6F0-26AF3BCCE272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A3C69DF6-7EDB-4A7A-8ED5-456102C1FFA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42C1F1F0-F122-46A0-8FF5-03E62C35F4AD}"/>
                </a:ext>
              </a:extLst>
            </p:cNvPr>
            <p:cNvSpPr/>
            <p:nvPr/>
          </p:nvSpPr>
          <p:spPr>
            <a:xfrm>
              <a:off x="1500870" y="2643204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P(1)=0.254</a:t>
              </a:r>
            </a:p>
          </p:txBody>
        </p:sp>
      </p:grp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DCB59396-9BC6-47D9-93BF-0A86FDBF1180}"/>
              </a:ext>
            </a:extLst>
          </p:cNvPr>
          <p:cNvSpPr txBox="1"/>
          <p:nvPr/>
        </p:nvSpPr>
        <p:spPr>
          <a:xfrm>
            <a:off x="1442655" y="4921224"/>
            <a:ext cx="27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3E876614-B20E-4CEA-8CE7-9B0C46D414DE}"/>
              </a:ext>
            </a:extLst>
          </p:cNvPr>
          <p:cNvGrpSpPr/>
          <p:nvPr/>
        </p:nvGrpSpPr>
        <p:grpSpPr>
          <a:xfrm>
            <a:off x="474235" y="3273560"/>
            <a:ext cx="2267893" cy="594913"/>
            <a:chOff x="930933" y="3224718"/>
            <a:chExt cx="2267893" cy="59491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86733538-036B-478A-8F5D-7A381F5AF46A}"/>
                </a:ext>
              </a:extLst>
            </p:cNvPr>
            <p:cNvGrpSpPr/>
            <p:nvPr/>
          </p:nvGrpSpPr>
          <p:grpSpPr>
            <a:xfrm>
              <a:off x="930933" y="3224718"/>
              <a:ext cx="560395" cy="594913"/>
              <a:chOff x="3109817" y="2499387"/>
              <a:chExt cx="725214" cy="775664"/>
            </a:xfrm>
          </p:grpSpPr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C91FFB85-035F-41C9-8C40-D41E9395C1F5}"/>
                  </a:ext>
                </a:extLst>
              </p:cNvPr>
              <p:cNvSpPr/>
              <p:nvPr/>
            </p:nvSpPr>
            <p:spPr>
              <a:xfrm>
                <a:off x="3633232" y="2499387"/>
                <a:ext cx="47297" cy="2837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8760ECB3-8857-46BD-8256-D642EB223ECD}"/>
                  </a:ext>
                </a:extLst>
              </p:cNvPr>
              <p:cNvSpPr/>
              <p:nvPr/>
            </p:nvSpPr>
            <p:spPr>
              <a:xfrm>
                <a:off x="3213869" y="2783167"/>
                <a:ext cx="517109" cy="4918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9" name="Triángulo isósceles 98">
                <a:extLst>
                  <a:ext uri="{FF2B5EF4-FFF2-40B4-BE49-F238E27FC236}">
                    <a16:creationId xmlns:a16="http://schemas.microsoft.com/office/drawing/2014/main" id="{DC613CE3-3075-427D-B6A7-5CC7353C883C}"/>
                  </a:ext>
                </a:extLst>
              </p:cNvPr>
              <p:cNvSpPr/>
              <p:nvPr/>
            </p:nvSpPr>
            <p:spPr>
              <a:xfrm>
                <a:off x="3109817" y="2549837"/>
                <a:ext cx="725214" cy="23333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0C3F3E1F-1571-47B2-822C-86AE8C0E4C6B}"/>
                  </a:ext>
                </a:extLst>
              </p:cNvPr>
              <p:cNvSpPr/>
              <p:nvPr/>
            </p:nvSpPr>
            <p:spPr>
              <a:xfrm>
                <a:off x="3531806" y="2833617"/>
                <a:ext cx="125074" cy="162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88753851-8BC1-4AE4-8DDF-65EDBCBFBF49}"/>
                  </a:ext>
                </a:extLst>
              </p:cNvPr>
              <p:cNvSpPr/>
              <p:nvPr/>
            </p:nvSpPr>
            <p:spPr>
              <a:xfrm>
                <a:off x="3286914" y="2996527"/>
                <a:ext cx="170793" cy="278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43DD3CED-741A-4590-A21D-F2F469E98D4E}"/>
                </a:ext>
              </a:extLst>
            </p:cNvPr>
            <p:cNvGrpSpPr/>
            <p:nvPr/>
          </p:nvGrpSpPr>
          <p:grpSpPr>
            <a:xfrm>
              <a:off x="2696757" y="334348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03" name="Diagrama de flujo: retraso 102">
                <a:extLst>
                  <a:ext uri="{FF2B5EF4-FFF2-40B4-BE49-F238E27FC236}">
                    <a16:creationId xmlns:a16="http://schemas.microsoft.com/office/drawing/2014/main" id="{913C287B-648E-4DC0-A93D-C3DC70DB44EE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9F6F54B9-A4E0-4F85-AD2C-D96EC786DBE4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F8B3AB7B-7F35-4994-9DDE-AB9F486AFFA6}"/>
                </a:ext>
              </a:extLst>
            </p:cNvPr>
            <p:cNvGrpSpPr/>
            <p:nvPr/>
          </p:nvGrpSpPr>
          <p:grpSpPr>
            <a:xfrm>
              <a:off x="2984818" y="3346700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07" name="Diagrama de flujo: retraso 106">
                <a:extLst>
                  <a:ext uri="{FF2B5EF4-FFF2-40B4-BE49-F238E27FC236}">
                    <a16:creationId xmlns:a16="http://schemas.microsoft.com/office/drawing/2014/main" id="{758D6314-E4A3-4E52-80DE-DBF466DDDEE1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A277CD2-0583-4D26-979B-C6B5832028C5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6" name="Rectángulo 175">
              <a:extLst>
                <a:ext uri="{FF2B5EF4-FFF2-40B4-BE49-F238E27FC236}">
                  <a16:creationId xmlns:a16="http://schemas.microsoft.com/office/drawing/2014/main" id="{B6FB599C-8EB7-437E-BA03-5BD9A9B6CBC4}"/>
                </a:ext>
              </a:extLst>
            </p:cNvPr>
            <p:cNvSpPr/>
            <p:nvPr/>
          </p:nvSpPr>
          <p:spPr>
            <a:xfrm>
              <a:off x="1500870" y="3268654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P(2)=0.304</a:t>
              </a:r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6372F965-EDF3-4624-8821-AC47D79CDD1D}"/>
              </a:ext>
            </a:extLst>
          </p:cNvPr>
          <p:cNvGrpSpPr/>
          <p:nvPr/>
        </p:nvGrpSpPr>
        <p:grpSpPr>
          <a:xfrm>
            <a:off x="474235" y="3907166"/>
            <a:ext cx="2555810" cy="594913"/>
            <a:chOff x="930933" y="3858324"/>
            <a:chExt cx="2555810" cy="594913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C04EA2-C070-4294-B613-6CEFBFF8F6EF}"/>
                </a:ext>
              </a:extLst>
            </p:cNvPr>
            <p:cNvGrpSpPr/>
            <p:nvPr/>
          </p:nvGrpSpPr>
          <p:grpSpPr>
            <a:xfrm>
              <a:off x="930933" y="3858324"/>
              <a:ext cx="560395" cy="594913"/>
              <a:chOff x="3109817" y="2499387"/>
              <a:chExt cx="725214" cy="775664"/>
            </a:xfrm>
          </p:grpSpPr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E99C0811-3BBD-4743-851A-41BBB9DD9BE7}"/>
                  </a:ext>
                </a:extLst>
              </p:cNvPr>
              <p:cNvSpPr/>
              <p:nvPr/>
            </p:nvSpPr>
            <p:spPr>
              <a:xfrm>
                <a:off x="3633232" y="2499387"/>
                <a:ext cx="47297" cy="2837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F065E085-5D8A-4CB2-8867-47A7563FA274}"/>
                  </a:ext>
                </a:extLst>
              </p:cNvPr>
              <p:cNvSpPr/>
              <p:nvPr/>
            </p:nvSpPr>
            <p:spPr>
              <a:xfrm>
                <a:off x="3213869" y="2783167"/>
                <a:ext cx="517109" cy="4918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2" name="Triángulo isósceles 111">
                <a:extLst>
                  <a:ext uri="{FF2B5EF4-FFF2-40B4-BE49-F238E27FC236}">
                    <a16:creationId xmlns:a16="http://schemas.microsoft.com/office/drawing/2014/main" id="{5988A70C-B1C8-4BF5-85BC-90569CB423B2}"/>
                  </a:ext>
                </a:extLst>
              </p:cNvPr>
              <p:cNvSpPr/>
              <p:nvPr/>
            </p:nvSpPr>
            <p:spPr>
              <a:xfrm>
                <a:off x="3109817" y="2549837"/>
                <a:ext cx="725214" cy="23333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CA0DD020-6F24-46BD-8177-D79081388C1B}"/>
                  </a:ext>
                </a:extLst>
              </p:cNvPr>
              <p:cNvSpPr/>
              <p:nvPr/>
            </p:nvSpPr>
            <p:spPr>
              <a:xfrm>
                <a:off x="3531806" y="2833617"/>
                <a:ext cx="125074" cy="162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40BE353A-9170-490C-A23E-345AC54A1446}"/>
                  </a:ext>
                </a:extLst>
              </p:cNvPr>
              <p:cNvSpPr/>
              <p:nvPr/>
            </p:nvSpPr>
            <p:spPr>
              <a:xfrm>
                <a:off x="3286914" y="2996527"/>
                <a:ext cx="170793" cy="278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89D8405F-DB32-4D38-8BD4-533D8413772B}"/>
                </a:ext>
              </a:extLst>
            </p:cNvPr>
            <p:cNvGrpSpPr/>
            <p:nvPr/>
          </p:nvGrpSpPr>
          <p:grpSpPr>
            <a:xfrm>
              <a:off x="2696757" y="3977095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16" name="Diagrama de flujo: retraso 115">
                <a:extLst>
                  <a:ext uri="{FF2B5EF4-FFF2-40B4-BE49-F238E27FC236}">
                    <a16:creationId xmlns:a16="http://schemas.microsoft.com/office/drawing/2014/main" id="{74483FF5-FEC9-4C30-89A0-4EAB3061CD9E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B48F965A-373B-4653-8D4B-2E69D4636D89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F8D82A03-0FC5-4621-9DA0-57D7A87DC56A}"/>
                </a:ext>
              </a:extLst>
            </p:cNvPr>
            <p:cNvGrpSpPr/>
            <p:nvPr/>
          </p:nvGrpSpPr>
          <p:grpSpPr>
            <a:xfrm>
              <a:off x="2984818" y="3980306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20" name="Diagrama de flujo: retraso 119">
                <a:extLst>
                  <a:ext uri="{FF2B5EF4-FFF2-40B4-BE49-F238E27FC236}">
                    <a16:creationId xmlns:a16="http://schemas.microsoft.com/office/drawing/2014/main" id="{B7AD0C03-0518-4700-90A9-ABDA16E71C6B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D12F6135-3E04-47B7-B41C-4E3856161734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B14118CF-CA39-4661-9AAC-F81D94B12F8F}"/>
                </a:ext>
              </a:extLst>
            </p:cNvPr>
            <p:cNvGrpSpPr/>
            <p:nvPr/>
          </p:nvGrpSpPr>
          <p:grpSpPr>
            <a:xfrm>
              <a:off x="3272735" y="3977095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23" name="Diagrama de flujo: retraso 122">
                <a:extLst>
                  <a:ext uri="{FF2B5EF4-FFF2-40B4-BE49-F238E27FC236}">
                    <a16:creationId xmlns:a16="http://schemas.microsoft.com/office/drawing/2014/main" id="{174F6F78-CDEE-4C13-9B33-67574AA66C55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4B6733BE-EB74-41AC-A1AB-BD09895D26B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6D9718F0-AC4C-47C0-B5E7-6EB351E58925}"/>
                </a:ext>
              </a:extLst>
            </p:cNvPr>
            <p:cNvSpPr/>
            <p:nvPr/>
          </p:nvSpPr>
          <p:spPr>
            <a:xfrm>
              <a:off x="1480059" y="3909054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P(3)=0.209</a:t>
              </a:r>
            </a:p>
          </p:txBody>
        </p: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E0281F69-EFAD-4345-AF35-EA99AC7D550B}"/>
              </a:ext>
            </a:extLst>
          </p:cNvPr>
          <p:cNvGrpSpPr/>
          <p:nvPr/>
        </p:nvGrpSpPr>
        <p:grpSpPr>
          <a:xfrm>
            <a:off x="474235" y="4557860"/>
            <a:ext cx="2843726" cy="594913"/>
            <a:chOff x="930933" y="4509018"/>
            <a:chExt cx="2843726" cy="594913"/>
          </a:xfrm>
        </p:grpSpPr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48608E07-DFC8-460E-AE1E-48C76EE54D33}"/>
                </a:ext>
              </a:extLst>
            </p:cNvPr>
            <p:cNvGrpSpPr/>
            <p:nvPr/>
          </p:nvGrpSpPr>
          <p:grpSpPr>
            <a:xfrm>
              <a:off x="930933" y="4509018"/>
              <a:ext cx="560395" cy="594913"/>
              <a:chOff x="3109817" y="2499387"/>
              <a:chExt cx="725214" cy="775664"/>
            </a:xfrm>
          </p:grpSpPr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FE57EEC2-F3F5-4E99-809F-9A7359311973}"/>
                  </a:ext>
                </a:extLst>
              </p:cNvPr>
              <p:cNvSpPr/>
              <p:nvPr/>
            </p:nvSpPr>
            <p:spPr>
              <a:xfrm>
                <a:off x="3633232" y="2499387"/>
                <a:ext cx="47297" cy="2837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C2599597-3F95-4098-AADD-BF8CE7EC8187}"/>
                  </a:ext>
                </a:extLst>
              </p:cNvPr>
              <p:cNvSpPr/>
              <p:nvPr/>
            </p:nvSpPr>
            <p:spPr>
              <a:xfrm>
                <a:off x="3213869" y="2783167"/>
                <a:ext cx="517109" cy="4918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8" name="Triángulo isósceles 127">
                <a:extLst>
                  <a:ext uri="{FF2B5EF4-FFF2-40B4-BE49-F238E27FC236}">
                    <a16:creationId xmlns:a16="http://schemas.microsoft.com/office/drawing/2014/main" id="{29C4CD9D-A0B8-40E1-A3A3-D9BCB6596F0B}"/>
                  </a:ext>
                </a:extLst>
              </p:cNvPr>
              <p:cNvSpPr/>
              <p:nvPr/>
            </p:nvSpPr>
            <p:spPr>
              <a:xfrm>
                <a:off x="3109817" y="2549837"/>
                <a:ext cx="725214" cy="23333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D47C8917-3493-4FB7-970A-AD6EBA029303}"/>
                  </a:ext>
                </a:extLst>
              </p:cNvPr>
              <p:cNvSpPr/>
              <p:nvPr/>
            </p:nvSpPr>
            <p:spPr>
              <a:xfrm>
                <a:off x="3531806" y="2833617"/>
                <a:ext cx="125074" cy="162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Rectángulo 129">
                <a:extLst>
                  <a:ext uri="{FF2B5EF4-FFF2-40B4-BE49-F238E27FC236}">
                    <a16:creationId xmlns:a16="http://schemas.microsoft.com/office/drawing/2014/main" id="{D197FBF2-2CE5-4F2D-8FDC-CE970E3D62C2}"/>
                  </a:ext>
                </a:extLst>
              </p:cNvPr>
              <p:cNvSpPr/>
              <p:nvPr/>
            </p:nvSpPr>
            <p:spPr>
              <a:xfrm>
                <a:off x="3286914" y="2996527"/>
                <a:ext cx="170793" cy="278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25919A59-670B-464B-9FB8-846FDAA5B9B5}"/>
                </a:ext>
              </a:extLst>
            </p:cNvPr>
            <p:cNvGrpSpPr/>
            <p:nvPr/>
          </p:nvGrpSpPr>
          <p:grpSpPr>
            <a:xfrm>
              <a:off x="2696757" y="462778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32" name="Diagrama de flujo: retraso 131">
                <a:extLst>
                  <a:ext uri="{FF2B5EF4-FFF2-40B4-BE49-F238E27FC236}">
                    <a16:creationId xmlns:a16="http://schemas.microsoft.com/office/drawing/2014/main" id="{F20DE736-65EA-4F2D-94BF-FE7330B68802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8A6C7539-356E-4F00-9E13-659E237A242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35" name="Grupo 134">
              <a:extLst>
                <a:ext uri="{FF2B5EF4-FFF2-40B4-BE49-F238E27FC236}">
                  <a16:creationId xmlns:a16="http://schemas.microsoft.com/office/drawing/2014/main" id="{B5D34B3B-8490-4585-8C6C-869802CEC595}"/>
                </a:ext>
              </a:extLst>
            </p:cNvPr>
            <p:cNvGrpSpPr/>
            <p:nvPr/>
          </p:nvGrpSpPr>
          <p:grpSpPr>
            <a:xfrm>
              <a:off x="2984818" y="4631000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36" name="Diagrama de flujo: retraso 135">
                <a:extLst>
                  <a:ext uri="{FF2B5EF4-FFF2-40B4-BE49-F238E27FC236}">
                    <a16:creationId xmlns:a16="http://schemas.microsoft.com/office/drawing/2014/main" id="{6C82D512-B308-4477-9C30-8F4599C320CC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7AF2DEBE-CD36-4DFB-9905-3A8195B888A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D1340A15-CD7B-427D-A2B6-5AEBB2722426}"/>
                </a:ext>
              </a:extLst>
            </p:cNvPr>
            <p:cNvGrpSpPr/>
            <p:nvPr/>
          </p:nvGrpSpPr>
          <p:grpSpPr>
            <a:xfrm>
              <a:off x="3272735" y="462778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39" name="Diagrama de flujo: retraso 138">
                <a:extLst>
                  <a:ext uri="{FF2B5EF4-FFF2-40B4-BE49-F238E27FC236}">
                    <a16:creationId xmlns:a16="http://schemas.microsoft.com/office/drawing/2014/main" id="{99C2B50D-BAAC-455C-A271-D81C3D1397F3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2AD09B4F-4151-4161-9924-98AC68928B10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1" name="Grupo 140">
              <a:extLst>
                <a:ext uri="{FF2B5EF4-FFF2-40B4-BE49-F238E27FC236}">
                  <a16:creationId xmlns:a16="http://schemas.microsoft.com/office/drawing/2014/main" id="{17D9BAC7-9C3A-4677-AD2E-834B32568200}"/>
                </a:ext>
              </a:extLst>
            </p:cNvPr>
            <p:cNvGrpSpPr/>
            <p:nvPr/>
          </p:nvGrpSpPr>
          <p:grpSpPr>
            <a:xfrm>
              <a:off x="3560651" y="4628313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142" name="Diagrama de flujo: retraso 141">
                <a:extLst>
                  <a:ext uri="{FF2B5EF4-FFF2-40B4-BE49-F238E27FC236}">
                    <a16:creationId xmlns:a16="http://schemas.microsoft.com/office/drawing/2014/main" id="{EC80215E-78ED-42ED-A6DB-C8443B2125CA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E1EBF102-02B4-4CC5-BAC7-9B5AFEDEA26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8" name="Rectángulo 177">
              <a:extLst>
                <a:ext uri="{FF2B5EF4-FFF2-40B4-BE49-F238E27FC236}">
                  <a16:creationId xmlns:a16="http://schemas.microsoft.com/office/drawing/2014/main" id="{84E63EEB-A138-47FF-B148-BFE58681BCC0}"/>
                </a:ext>
              </a:extLst>
            </p:cNvPr>
            <p:cNvSpPr/>
            <p:nvPr/>
          </p:nvSpPr>
          <p:spPr>
            <a:xfrm>
              <a:off x="1446817" y="4569338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P(4)=0.176</a:t>
              </a: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60D1FB2C-D2BF-47B8-B8A3-795175D8215D}"/>
              </a:ext>
            </a:extLst>
          </p:cNvPr>
          <p:cNvGrpSpPr/>
          <p:nvPr/>
        </p:nvGrpSpPr>
        <p:grpSpPr>
          <a:xfrm>
            <a:off x="9580341" y="2017573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05" name="Diagrama de flujo: retraso 204">
              <a:extLst>
                <a:ext uri="{FF2B5EF4-FFF2-40B4-BE49-F238E27FC236}">
                  <a16:creationId xmlns:a16="http://schemas.microsoft.com/office/drawing/2014/main" id="{1C7C71FE-B1CC-4AB2-96B9-24217B36CF7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EC3F87E7-B501-457B-BC69-E427580B547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DD652C9E-4917-492D-8E6C-4E8116464C80}"/>
              </a:ext>
            </a:extLst>
          </p:cNvPr>
          <p:cNvGrpSpPr/>
          <p:nvPr/>
        </p:nvGrpSpPr>
        <p:grpSpPr>
          <a:xfrm>
            <a:off x="8398233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47" name="Diagrama de flujo: retraso 246">
              <a:extLst>
                <a:ext uri="{FF2B5EF4-FFF2-40B4-BE49-F238E27FC236}">
                  <a16:creationId xmlns:a16="http://schemas.microsoft.com/office/drawing/2014/main" id="{92328C3F-F524-4794-AABF-A241F1DD57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A4731B90-3BF0-416A-A00A-9270713E6D5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92A1101-F6C0-49CB-BB4F-EB0847D52659}"/>
              </a:ext>
            </a:extLst>
          </p:cNvPr>
          <p:cNvGrpSpPr/>
          <p:nvPr/>
        </p:nvGrpSpPr>
        <p:grpSpPr>
          <a:xfrm>
            <a:off x="7807179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0" name="Diagrama de flujo: retraso 249">
              <a:extLst>
                <a:ext uri="{FF2B5EF4-FFF2-40B4-BE49-F238E27FC236}">
                  <a16:creationId xmlns:a16="http://schemas.microsoft.com/office/drawing/2014/main" id="{483885E3-0F7F-496A-B1E6-14EBFA47FBF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A3CBB271-8827-437F-BCD0-6744913190E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237FAA14-9A37-42CF-9D19-D5F36DECE1DC}"/>
              </a:ext>
            </a:extLst>
          </p:cNvPr>
          <p:cNvGrpSpPr/>
          <p:nvPr/>
        </p:nvGrpSpPr>
        <p:grpSpPr>
          <a:xfrm>
            <a:off x="8989287" y="201333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3" name="Diagrama de flujo: retraso 252">
              <a:extLst>
                <a:ext uri="{FF2B5EF4-FFF2-40B4-BE49-F238E27FC236}">
                  <a16:creationId xmlns:a16="http://schemas.microsoft.com/office/drawing/2014/main" id="{F2D589DD-DC3F-410A-824C-59230A6CC52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53">
              <a:extLst>
                <a:ext uri="{FF2B5EF4-FFF2-40B4-BE49-F238E27FC236}">
                  <a16:creationId xmlns:a16="http://schemas.microsoft.com/office/drawing/2014/main" id="{5C7F4558-537E-47EA-B40C-486182C82E7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84A46E21-7338-498D-BA29-F2ED701FACEF}"/>
              </a:ext>
            </a:extLst>
          </p:cNvPr>
          <p:cNvGrpSpPr/>
          <p:nvPr/>
        </p:nvGrpSpPr>
        <p:grpSpPr>
          <a:xfrm>
            <a:off x="6630723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6" name="Diagrama de flujo: retraso 255">
              <a:extLst>
                <a:ext uri="{FF2B5EF4-FFF2-40B4-BE49-F238E27FC236}">
                  <a16:creationId xmlns:a16="http://schemas.microsoft.com/office/drawing/2014/main" id="{DCD7B17B-3CD9-4A3C-AA41-A432B1A710F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9DED19A3-0315-40C8-99FF-C7A0BBBFDFC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A7418A42-5E19-4D8E-8EDE-B88FFB0FC785}"/>
              </a:ext>
            </a:extLst>
          </p:cNvPr>
          <p:cNvGrpSpPr/>
          <p:nvPr/>
        </p:nvGrpSpPr>
        <p:grpSpPr>
          <a:xfrm>
            <a:off x="6039669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9" name="Diagrama de flujo: retraso 258">
              <a:extLst>
                <a:ext uri="{FF2B5EF4-FFF2-40B4-BE49-F238E27FC236}">
                  <a16:creationId xmlns:a16="http://schemas.microsoft.com/office/drawing/2014/main" id="{91567B82-A94A-49F3-90C8-D69FC032887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688A2AB6-5E46-41A0-8A43-7F08901EBC4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C0EA8153-80DF-4A2C-BBFC-712898648E5B}"/>
              </a:ext>
            </a:extLst>
          </p:cNvPr>
          <p:cNvGrpSpPr/>
          <p:nvPr/>
        </p:nvGrpSpPr>
        <p:grpSpPr>
          <a:xfrm>
            <a:off x="7221777" y="200905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2" name="Diagrama de flujo: retraso 261">
              <a:extLst>
                <a:ext uri="{FF2B5EF4-FFF2-40B4-BE49-F238E27FC236}">
                  <a16:creationId xmlns:a16="http://schemas.microsoft.com/office/drawing/2014/main" id="{81F48AE2-DC83-4A63-80C3-6B9D9D71001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3184E687-DA7F-4421-B87C-63167D37C8D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87711E31-84DB-4A02-85C8-8D1B5FCE29FA}"/>
              </a:ext>
            </a:extLst>
          </p:cNvPr>
          <p:cNvGrpSpPr/>
          <p:nvPr/>
        </p:nvGrpSpPr>
        <p:grpSpPr>
          <a:xfrm>
            <a:off x="4857561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5" name="Diagrama de flujo: retraso 264">
              <a:extLst>
                <a:ext uri="{FF2B5EF4-FFF2-40B4-BE49-F238E27FC236}">
                  <a16:creationId xmlns:a16="http://schemas.microsoft.com/office/drawing/2014/main" id="{88A65E9B-3092-4BC1-902F-17AEAB4420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101FBE5A-B751-4C20-BDFF-0AE968BD86E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450B5768-AAE3-4915-AB69-45F3E0EFEC9B}"/>
              </a:ext>
            </a:extLst>
          </p:cNvPr>
          <p:cNvGrpSpPr/>
          <p:nvPr/>
        </p:nvGrpSpPr>
        <p:grpSpPr>
          <a:xfrm>
            <a:off x="4266507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8" name="Diagrama de flujo: retraso 267">
              <a:extLst>
                <a:ext uri="{FF2B5EF4-FFF2-40B4-BE49-F238E27FC236}">
                  <a16:creationId xmlns:a16="http://schemas.microsoft.com/office/drawing/2014/main" id="{0E7DDDD1-B613-4315-BDF0-96F2335CE9F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64AAE7C2-542C-4EC5-BE18-B47CCE3E98DE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89C4EAFE-79D9-42D1-A6E3-AE6772CDA01B}"/>
              </a:ext>
            </a:extLst>
          </p:cNvPr>
          <p:cNvGrpSpPr/>
          <p:nvPr/>
        </p:nvGrpSpPr>
        <p:grpSpPr>
          <a:xfrm>
            <a:off x="5448615" y="2004818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71" name="Diagrama de flujo: retraso 270">
              <a:extLst>
                <a:ext uri="{FF2B5EF4-FFF2-40B4-BE49-F238E27FC236}">
                  <a16:creationId xmlns:a16="http://schemas.microsoft.com/office/drawing/2014/main" id="{5A2F5A97-5BE8-483C-BCA0-616F79C8568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3E31462B-1441-4FF7-B6BD-1F75E6CBB98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DE63F9F-4137-495D-9B1F-5151DB03F100}"/>
              </a:ext>
            </a:extLst>
          </p:cNvPr>
          <p:cNvSpPr/>
          <p:nvPr/>
        </p:nvSpPr>
        <p:spPr>
          <a:xfrm>
            <a:off x="3749597" y="2983647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5CC286-29E3-477F-8087-94C8B1E6DAB3}"/>
              </a:ext>
            </a:extLst>
          </p:cNvPr>
          <p:cNvCxnSpPr>
            <a:cxnSpLocks/>
          </p:cNvCxnSpPr>
          <p:nvPr/>
        </p:nvCxnSpPr>
        <p:spPr>
          <a:xfrm flipV="1">
            <a:off x="4217152" y="2079528"/>
            <a:ext cx="0" cy="28758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82A4918F-77EE-4018-BE6D-CF9D77E9C215}"/>
              </a:ext>
            </a:extLst>
          </p:cNvPr>
          <p:cNvCxnSpPr>
            <a:cxnSpLocks/>
          </p:cNvCxnSpPr>
          <p:nvPr/>
        </p:nvCxnSpPr>
        <p:spPr>
          <a:xfrm flipH="1" flipV="1">
            <a:off x="5952788" y="2079527"/>
            <a:ext cx="24249" cy="287587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6E3D5B54-C5D8-4418-9D85-F1AAE204A0C5}"/>
              </a:ext>
            </a:extLst>
          </p:cNvPr>
          <p:cNvCxnSpPr>
            <a:cxnSpLocks/>
          </p:cNvCxnSpPr>
          <p:nvPr/>
        </p:nvCxnSpPr>
        <p:spPr>
          <a:xfrm flipH="1" flipV="1">
            <a:off x="7125053" y="2078647"/>
            <a:ext cx="16533" cy="28767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08DAF9D6-326C-4F54-81BF-DB7D4C724199}"/>
              </a:ext>
            </a:extLst>
          </p:cNvPr>
          <p:cNvCxnSpPr>
            <a:cxnSpLocks/>
          </p:cNvCxnSpPr>
          <p:nvPr/>
        </p:nvCxnSpPr>
        <p:spPr>
          <a:xfrm flipH="1" flipV="1">
            <a:off x="9483905" y="205380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68D6EC74-6D7B-4629-B059-8B787B0009E5}"/>
              </a:ext>
            </a:extLst>
          </p:cNvPr>
          <p:cNvCxnSpPr>
            <a:cxnSpLocks/>
          </p:cNvCxnSpPr>
          <p:nvPr/>
        </p:nvCxnSpPr>
        <p:spPr>
          <a:xfrm flipH="1">
            <a:off x="3812469" y="298094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84F76ABD-B599-43D3-BAD4-D12999A15BCB}"/>
              </a:ext>
            </a:extLst>
          </p:cNvPr>
          <p:cNvCxnSpPr>
            <a:cxnSpLocks/>
          </p:cNvCxnSpPr>
          <p:nvPr/>
        </p:nvCxnSpPr>
        <p:spPr>
          <a:xfrm flipV="1">
            <a:off x="4782983" y="205380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88770154-4AE6-427F-B28E-EC4910D8712E}"/>
              </a:ext>
            </a:extLst>
          </p:cNvPr>
          <p:cNvCxnSpPr>
            <a:cxnSpLocks/>
          </p:cNvCxnSpPr>
          <p:nvPr/>
        </p:nvCxnSpPr>
        <p:spPr>
          <a:xfrm flipH="1">
            <a:off x="3831707" y="335539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1C53482A-B7FA-4623-9136-D8C92CC4BE47}"/>
              </a:ext>
            </a:extLst>
          </p:cNvPr>
          <p:cNvCxnSpPr>
            <a:cxnSpLocks/>
          </p:cNvCxnSpPr>
          <p:nvPr/>
        </p:nvCxnSpPr>
        <p:spPr>
          <a:xfrm flipV="1">
            <a:off x="5365167" y="2049732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D52ED2E4-8C98-404F-8A27-19447EFBBABE}"/>
              </a:ext>
            </a:extLst>
          </p:cNvPr>
          <p:cNvCxnSpPr>
            <a:cxnSpLocks/>
          </p:cNvCxnSpPr>
          <p:nvPr/>
        </p:nvCxnSpPr>
        <p:spPr>
          <a:xfrm flipV="1">
            <a:off x="6557768" y="2063170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7FA3A3BA-49BF-4214-A607-6041E1034577}"/>
              </a:ext>
            </a:extLst>
          </p:cNvPr>
          <p:cNvCxnSpPr>
            <a:cxnSpLocks/>
          </p:cNvCxnSpPr>
          <p:nvPr/>
        </p:nvCxnSpPr>
        <p:spPr>
          <a:xfrm flipV="1">
            <a:off x="7722727" y="2062934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EF06D42A-092A-4424-BB1A-C72A0FDCEC4A}"/>
              </a:ext>
            </a:extLst>
          </p:cNvPr>
          <p:cNvCxnSpPr>
            <a:cxnSpLocks/>
          </p:cNvCxnSpPr>
          <p:nvPr/>
        </p:nvCxnSpPr>
        <p:spPr>
          <a:xfrm flipV="1">
            <a:off x="8319892" y="204973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42213F3D-8005-4765-98B1-64DD4BCB1A30}"/>
              </a:ext>
            </a:extLst>
          </p:cNvPr>
          <p:cNvCxnSpPr>
            <a:cxnSpLocks/>
          </p:cNvCxnSpPr>
          <p:nvPr/>
        </p:nvCxnSpPr>
        <p:spPr>
          <a:xfrm flipV="1">
            <a:off x="8927212" y="2052848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F54F99D2-4B8E-4388-9B2E-C327FADA992D}"/>
              </a:ext>
            </a:extLst>
          </p:cNvPr>
          <p:cNvSpPr/>
          <p:nvPr/>
        </p:nvSpPr>
        <p:spPr>
          <a:xfrm>
            <a:off x="3749597" y="458606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 h</a:t>
            </a: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6855C329-4BE0-4A3B-B2D4-3B22E93DFCFC}"/>
              </a:ext>
            </a:extLst>
          </p:cNvPr>
          <p:cNvCxnSpPr>
            <a:cxnSpLocks/>
          </p:cNvCxnSpPr>
          <p:nvPr/>
        </p:nvCxnSpPr>
        <p:spPr>
          <a:xfrm flipH="1">
            <a:off x="3812469" y="458336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9DD6B9B7-C42E-4489-BB50-5F90BD9B6299}"/>
              </a:ext>
            </a:extLst>
          </p:cNvPr>
          <p:cNvCxnSpPr>
            <a:cxnSpLocks/>
          </p:cNvCxnSpPr>
          <p:nvPr/>
        </p:nvCxnSpPr>
        <p:spPr>
          <a:xfrm flipH="1">
            <a:off x="3831707" y="495781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362640B0-D976-4C03-AF31-960941FA6814}"/>
              </a:ext>
            </a:extLst>
          </p:cNvPr>
          <p:cNvCxnSpPr>
            <a:cxnSpLocks/>
          </p:cNvCxnSpPr>
          <p:nvPr/>
        </p:nvCxnSpPr>
        <p:spPr>
          <a:xfrm flipH="1" flipV="1">
            <a:off x="10109311" y="204873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B014EF89-1422-4A09-ACA8-B12F9A359123}"/>
              </a:ext>
            </a:extLst>
          </p:cNvPr>
          <p:cNvSpPr txBox="1"/>
          <p:nvPr/>
        </p:nvSpPr>
        <p:spPr>
          <a:xfrm>
            <a:off x="4294252" y="3006418"/>
            <a:ext cx="69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31     22    74      45     20     44       8      91      10     11      …    </a:t>
            </a:r>
          </a:p>
        </p:txBody>
      </p:sp>
      <p:sp>
        <p:nvSpPr>
          <p:cNvPr id="7" name="Flecha: doblada hacia arriba 6">
            <a:extLst>
              <a:ext uri="{FF2B5EF4-FFF2-40B4-BE49-F238E27FC236}">
                <a16:creationId xmlns:a16="http://schemas.microsoft.com/office/drawing/2014/main" id="{D7647DBB-B4F1-43C5-BEA7-EC443019F2B0}"/>
              </a:ext>
            </a:extLst>
          </p:cNvPr>
          <p:cNvSpPr/>
          <p:nvPr/>
        </p:nvSpPr>
        <p:spPr>
          <a:xfrm rot="5400000">
            <a:off x="4342042" y="5182448"/>
            <a:ext cx="893793" cy="683835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9" name="Abrir llave 218">
            <a:extLst>
              <a:ext uri="{FF2B5EF4-FFF2-40B4-BE49-F238E27FC236}">
                <a16:creationId xmlns:a16="http://schemas.microsoft.com/office/drawing/2014/main" id="{9F1AA73B-9110-427F-97E2-84E7FB9B95EB}"/>
              </a:ext>
            </a:extLst>
          </p:cNvPr>
          <p:cNvSpPr/>
          <p:nvPr/>
        </p:nvSpPr>
        <p:spPr>
          <a:xfrm>
            <a:off x="6329328" y="5198212"/>
            <a:ext cx="154130" cy="1149729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CE0A5C3B-D036-4CE6-A479-2F29A10AB2D8}"/>
              </a:ext>
            </a:extLst>
          </p:cNvPr>
          <p:cNvGrpSpPr/>
          <p:nvPr/>
        </p:nvGrpSpPr>
        <p:grpSpPr>
          <a:xfrm>
            <a:off x="6692832" y="5271036"/>
            <a:ext cx="560395" cy="594913"/>
            <a:chOff x="3109817" y="2499387"/>
            <a:chExt cx="725214" cy="775664"/>
          </a:xfrm>
        </p:grpSpPr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F5D988BE-0E84-4641-8AE1-7DA6C23DDB0C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4D00AE3C-AA35-40B4-A4F2-A5C49DE8F7F0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9" name="Triángulo isósceles 228">
              <a:extLst>
                <a:ext uri="{FF2B5EF4-FFF2-40B4-BE49-F238E27FC236}">
                  <a16:creationId xmlns:a16="http://schemas.microsoft.com/office/drawing/2014/main" id="{417D592A-381F-4B9A-8DEE-F219B1D811AD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6A954079-49C8-46EA-94D7-67A721DBC150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102D76C9-B53D-4E41-9C78-0796394A42D9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D9FECB83-5F08-4909-B939-F0E029A4D2F1}"/>
              </a:ext>
            </a:extLst>
          </p:cNvPr>
          <p:cNvSpPr txBox="1"/>
          <p:nvPr/>
        </p:nvSpPr>
        <p:spPr>
          <a:xfrm>
            <a:off x="5168506" y="5621618"/>
            <a:ext cx="8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ID[i]</a:t>
            </a:r>
          </a:p>
        </p:txBody>
      </p:sp>
      <p:sp>
        <p:nvSpPr>
          <p:cNvPr id="290" name="Rectángulo 289">
            <a:extLst>
              <a:ext uri="{FF2B5EF4-FFF2-40B4-BE49-F238E27FC236}">
                <a16:creationId xmlns:a16="http://schemas.microsoft.com/office/drawing/2014/main" id="{DC7324EA-9797-427A-B36A-2EAB873A0474}"/>
              </a:ext>
            </a:extLst>
          </p:cNvPr>
          <p:cNvSpPr/>
          <p:nvPr/>
        </p:nvSpPr>
        <p:spPr>
          <a:xfrm>
            <a:off x="6571106" y="5903002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ID[i].h</a:t>
            </a:r>
          </a:p>
        </p:txBody>
      </p: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D6909FA9-1B5E-4856-A640-B0B79FBB1B81}"/>
              </a:ext>
            </a:extLst>
          </p:cNvPr>
          <p:cNvGrpSpPr/>
          <p:nvPr/>
        </p:nvGrpSpPr>
        <p:grpSpPr>
          <a:xfrm>
            <a:off x="5780849" y="527103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94" name="Diagrama de flujo: retraso 293">
              <a:extLst>
                <a:ext uri="{FF2B5EF4-FFF2-40B4-BE49-F238E27FC236}">
                  <a16:creationId xmlns:a16="http://schemas.microsoft.com/office/drawing/2014/main" id="{99573CCB-BD1B-41B7-BE57-25EA7C2114E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8BE9CD15-05D7-4679-AA81-58770CE89F2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3" name="Grupo 382">
            <a:extLst>
              <a:ext uri="{FF2B5EF4-FFF2-40B4-BE49-F238E27FC236}">
                <a16:creationId xmlns:a16="http://schemas.microsoft.com/office/drawing/2014/main" id="{83D9E729-7278-4186-909C-41E3562671F8}"/>
              </a:ext>
            </a:extLst>
          </p:cNvPr>
          <p:cNvGrpSpPr/>
          <p:nvPr/>
        </p:nvGrpSpPr>
        <p:grpSpPr>
          <a:xfrm>
            <a:off x="4804772" y="3847858"/>
            <a:ext cx="560395" cy="594913"/>
            <a:chOff x="3109817" y="2499387"/>
            <a:chExt cx="725214" cy="775664"/>
          </a:xfrm>
        </p:grpSpPr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E2F8FFD1-4C58-4868-B5DA-7EAEFAE6852B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4C943861-3A3D-479A-953A-2E456BB1412E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6" name="Triángulo isósceles 385">
              <a:extLst>
                <a:ext uri="{FF2B5EF4-FFF2-40B4-BE49-F238E27FC236}">
                  <a16:creationId xmlns:a16="http://schemas.microsoft.com/office/drawing/2014/main" id="{335E5F05-259B-41EE-B38D-7C3929FC902F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446C1298-617F-4758-8C0F-D3AC5C3833A5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BFEEC7F2-5C3A-47B8-8FC7-362041990416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9" name="Abrir llave 388">
            <a:extLst>
              <a:ext uri="{FF2B5EF4-FFF2-40B4-BE49-F238E27FC236}">
                <a16:creationId xmlns:a16="http://schemas.microsoft.com/office/drawing/2014/main" id="{6D6F1262-C4F3-49EB-B791-673400610B1E}"/>
              </a:ext>
            </a:extLst>
          </p:cNvPr>
          <p:cNvSpPr/>
          <p:nvPr/>
        </p:nvSpPr>
        <p:spPr>
          <a:xfrm rot="16200000">
            <a:off x="4928197" y="2766215"/>
            <a:ext cx="313546" cy="1735636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0" name="Grupo 389">
            <a:extLst>
              <a:ext uri="{FF2B5EF4-FFF2-40B4-BE49-F238E27FC236}">
                <a16:creationId xmlns:a16="http://schemas.microsoft.com/office/drawing/2014/main" id="{A34A4E34-2196-46B8-8FA0-B8C30E4E573D}"/>
              </a:ext>
            </a:extLst>
          </p:cNvPr>
          <p:cNvGrpSpPr/>
          <p:nvPr/>
        </p:nvGrpSpPr>
        <p:grpSpPr>
          <a:xfrm>
            <a:off x="6288943" y="3850435"/>
            <a:ext cx="560395" cy="594913"/>
            <a:chOff x="3109817" y="2499387"/>
            <a:chExt cx="725214" cy="775664"/>
          </a:xfrm>
        </p:grpSpPr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0763B04E-4116-45FA-B832-ED633E6BC6D5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7B12A72D-CADB-4A3A-A844-3AC7F24D90B2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3" name="Triángulo isósceles 392">
              <a:extLst>
                <a:ext uri="{FF2B5EF4-FFF2-40B4-BE49-F238E27FC236}">
                  <a16:creationId xmlns:a16="http://schemas.microsoft.com/office/drawing/2014/main" id="{9F9E9DCD-7226-45C7-8604-19B38899E2AD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93526FB3-88A1-4609-92DE-7B3D9EFEC415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73055632-D07C-4E87-AC38-9A4E7E6785EF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Abrir llave 395">
            <a:extLst>
              <a:ext uri="{FF2B5EF4-FFF2-40B4-BE49-F238E27FC236}">
                <a16:creationId xmlns:a16="http://schemas.microsoft.com/office/drawing/2014/main" id="{811C25F2-0A21-47C1-B627-E8D922EEF86B}"/>
              </a:ext>
            </a:extLst>
          </p:cNvPr>
          <p:cNvSpPr/>
          <p:nvPr/>
        </p:nvSpPr>
        <p:spPr>
          <a:xfrm rot="16200000">
            <a:off x="6394272" y="3061850"/>
            <a:ext cx="313546" cy="1148015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7" name="Abrir llave 396">
            <a:extLst>
              <a:ext uri="{FF2B5EF4-FFF2-40B4-BE49-F238E27FC236}">
                <a16:creationId xmlns:a16="http://schemas.microsoft.com/office/drawing/2014/main" id="{37F3C98F-B4D5-4E29-BB45-5D0E66CCEA78}"/>
              </a:ext>
            </a:extLst>
          </p:cNvPr>
          <p:cNvSpPr/>
          <p:nvPr/>
        </p:nvSpPr>
        <p:spPr>
          <a:xfrm rot="16200000">
            <a:off x="8149846" y="2477321"/>
            <a:ext cx="313546" cy="2330066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0B6E963E-CC09-4BF4-A463-D483DC76556B}"/>
              </a:ext>
            </a:extLst>
          </p:cNvPr>
          <p:cNvGrpSpPr/>
          <p:nvPr/>
        </p:nvGrpSpPr>
        <p:grpSpPr>
          <a:xfrm>
            <a:off x="8039695" y="3844167"/>
            <a:ext cx="560395" cy="594913"/>
            <a:chOff x="3109817" y="2499387"/>
            <a:chExt cx="725214" cy="775664"/>
          </a:xfrm>
        </p:grpSpPr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D3DF0B42-0E9F-48C8-BA10-780382F29D72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7779DF41-5EBB-459A-8FEE-21C73F2FEAB1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1" name="Triángulo isósceles 400">
              <a:extLst>
                <a:ext uri="{FF2B5EF4-FFF2-40B4-BE49-F238E27FC236}">
                  <a16:creationId xmlns:a16="http://schemas.microsoft.com/office/drawing/2014/main" id="{6EEC2D3D-85BD-4E4B-9153-4E60F6577479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CD3978DC-6B1F-4832-8BA8-7F8E80D2A703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EB0B0A0A-F4F0-4470-AD03-5ECFAD7AF6DC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4" name="Abrir llave 403">
            <a:extLst>
              <a:ext uri="{FF2B5EF4-FFF2-40B4-BE49-F238E27FC236}">
                <a16:creationId xmlns:a16="http://schemas.microsoft.com/office/drawing/2014/main" id="{62603873-12DF-4EA2-9133-AE1A2EFEB590}"/>
              </a:ext>
            </a:extLst>
          </p:cNvPr>
          <p:cNvSpPr/>
          <p:nvPr/>
        </p:nvSpPr>
        <p:spPr>
          <a:xfrm rot="16200000">
            <a:off x="9646034" y="3348993"/>
            <a:ext cx="313546" cy="570080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6CAFA105-2A8E-4ACC-80F7-2C8B65AE37C6}"/>
              </a:ext>
            </a:extLst>
          </p:cNvPr>
          <p:cNvGrpSpPr/>
          <p:nvPr/>
        </p:nvGrpSpPr>
        <p:grpSpPr>
          <a:xfrm>
            <a:off x="9540659" y="3847858"/>
            <a:ext cx="560395" cy="594913"/>
            <a:chOff x="3109817" y="2499387"/>
            <a:chExt cx="725214" cy="775664"/>
          </a:xfrm>
        </p:grpSpPr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A2439784-8715-4E38-B278-DC9F3D8BD776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2579AED4-B1DB-4DE4-AFDA-8EB7F7A5BE45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8" name="Triángulo isósceles 407">
              <a:extLst>
                <a:ext uri="{FF2B5EF4-FFF2-40B4-BE49-F238E27FC236}">
                  <a16:creationId xmlns:a16="http://schemas.microsoft.com/office/drawing/2014/main" id="{7DDC8C24-D63B-482C-8EC6-A6E7236D098D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11E64A55-7EFC-4A08-9189-A321D1B57DAD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1C0D483B-D5CB-4C52-BFA2-DA8282CF7AA6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4" name="Conector recto 433">
            <a:extLst>
              <a:ext uri="{FF2B5EF4-FFF2-40B4-BE49-F238E27FC236}">
                <a16:creationId xmlns:a16="http://schemas.microsoft.com/office/drawing/2014/main" id="{84D7BA6E-BE02-4F2D-8317-C84E953700D3}"/>
              </a:ext>
            </a:extLst>
          </p:cNvPr>
          <p:cNvCxnSpPr>
            <a:cxnSpLocks/>
          </p:cNvCxnSpPr>
          <p:nvPr/>
        </p:nvCxnSpPr>
        <p:spPr>
          <a:xfrm flipH="1" flipV="1">
            <a:off x="10109311" y="204873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4B21810A-4832-47C0-A2F0-CE271411FE4E}"/>
              </a:ext>
            </a:extLst>
          </p:cNvPr>
          <p:cNvSpPr txBox="1"/>
          <p:nvPr/>
        </p:nvSpPr>
        <p:spPr>
          <a:xfrm>
            <a:off x="10609034" y="2255799"/>
            <a:ext cx="6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436" name="CuadroTexto 435">
            <a:extLst>
              <a:ext uri="{FF2B5EF4-FFF2-40B4-BE49-F238E27FC236}">
                <a16:creationId xmlns:a16="http://schemas.microsoft.com/office/drawing/2014/main" id="{13398106-B3F8-4DB5-AA6D-2FB1E109DF67}"/>
              </a:ext>
            </a:extLst>
          </p:cNvPr>
          <p:cNvSpPr txBox="1"/>
          <p:nvPr/>
        </p:nvSpPr>
        <p:spPr>
          <a:xfrm>
            <a:off x="10258586" y="3712173"/>
            <a:ext cx="148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loc_sizes</a:t>
            </a:r>
            <a:r>
              <a:rPr lang="es-ES" dirty="0"/>
              <a:t> -&gt; </a:t>
            </a:r>
            <a:r>
              <a:rPr lang="es-ES" dirty="0" err="1"/>
              <a:t>ID.h</a:t>
            </a:r>
            <a:endParaRPr lang="es-ES" dirty="0"/>
          </a:p>
        </p:txBody>
      </p:sp>
      <p:sp>
        <p:nvSpPr>
          <p:cNvPr id="437" name="CuadroTexto 436">
            <a:extLst>
              <a:ext uri="{FF2B5EF4-FFF2-40B4-BE49-F238E27FC236}">
                <a16:creationId xmlns:a16="http://schemas.microsoft.com/office/drawing/2014/main" id="{8F7EB6CC-EADA-4E20-AC60-E2926F314B2E}"/>
              </a:ext>
            </a:extLst>
          </p:cNvPr>
          <p:cNvSpPr txBox="1"/>
          <p:nvPr/>
        </p:nvSpPr>
        <p:spPr>
          <a:xfrm>
            <a:off x="4317463" y="459084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0                     1                         2                     3       …</a:t>
            </a:r>
          </a:p>
        </p:txBody>
      </p:sp>
      <p:sp>
        <p:nvSpPr>
          <p:cNvPr id="438" name="Rectángulo 437">
            <a:extLst>
              <a:ext uri="{FF2B5EF4-FFF2-40B4-BE49-F238E27FC236}">
                <a16:creationId xmlns:a16="http://schemas.microsoft.com/office/drawing/2014/main" id="{00D64D94-2DCA-41EE-9888-BA94E068E61D}"/>
              </a:ext>
            </a:extLst>
          </p:cNvPr>
          <p:cNvSpPr/>
          <p:nvPr/>
        </p:nvSpPr>
        <p:spPr>
          <a:xfrm>
            <a:off x="10234994" y="3570302"/>
            <a:ext cx="1415579" cy="821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9" name="Título 1">
            <a:extLst>
              <a:ext uri="{FF2B5EF4-FFF2-40B4-BE49-F238E27FC236}">
                <a16:creationId xmlns:a16="http://schemas.microsoft.com/office/drawing/2014/main" id="{2417DEA0-A747-4306-981A-FD4A9D86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2.1 Creating social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171195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91EA5C4-AB53-4655-9181-362EB957F6CE}"/>
              </a:ext>
            </a:extLst>
          </p:cNvPr>
          <p:cNvSpPr/>
          <p:nvPr/>
        </p:nvSpPr>
        <p:spPr>
          <a:xfrm>
            <a:off x="6659716" y="6488668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900" dirty="0">
                <a:hlinkClick r:id="rId2"/>
              </a:rPr>
              <a:t>https://www.ine.es/en/prensa/ech_2017_en.pdf</a:t>
            </a:r>
            <a:endParaRPr lang="es-ES" sz="900" dirty="0"/>
          </a:p>
          <a:p>
            <a:pPr algn="r"/>
            <a:r>
              <a:rPr lang="es-ES" sz="900" dirty="0">
                <a:hlinkClick r:id="rId3"/>
              </a:rPr>
              <a:t>https://www.mscbs.gob.es/ciudadanos/prestaciones/centrosServiciosSNS/hospitales/home.htm</a:t>
            </a:r>
            <a:r>
              <a:rPr lang="es-ES" sz="900" dirty="0"/>
              <a:t> 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DCB59396-9BC6-47D9-93BF-0A86FDBF1180}"/>
              </a:ext>
            </a:extLst>
          </p:cNvPr>
          <p:cNvSpPr txBox="1"/>
          <p:nvPr/>
        </p:nvSpPr>
        <p:spPr>
          <a:xfrm>
            <a:off x="1435222" y="5782539"/>
            <a:ext cx="27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60D1FB2C-D2BF-47B8-B8A3-795175D8215D}"/>
              </a:ext>
            </a:extLst>
          </p:cNvPr>
          <p:cNvGrpSpPr/>
          <p:nvPr/>
        </p:nvGrpSpPr>
        <p:grpSpPr>
          <a:xfrm>
            <a:off x="9580341" y="2017573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05" name="Diagrama de flujo: retraso 204">
              <a:extLst>
                <a:ext uri="{FF2B5EF4-FFF2-40B4-BE49-F238E27FC236}">
                  <a16:creationId xmlns:a16="http://schemas.microsoft.com/office/drawing/2014/main" id="{1C7C71FE-B1CC-4AB2-96B9-24217B36CF7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EC3F87E7-B501-457B-BC69-E427580B547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DD652C9E-4917-492D-8E6C-4E8116464C80}"/>
              </a:ext>
            </a:extLst>
          </p:cNvPr>
          <p:cNvGrpSpPr/>
          <p:nvPr/>
        </p:nvGrpSpPr>
        <p:grpSpPr>
          <a:xfrm>
            <a:off x="8398233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47" name="Diagrama de flujo: retraso 246">
              <a:extLst>
                <a:ext uri="{FF2B5EF4-FFF2-40B4-BE49-F238E27FC236}">
                  <a16:creationId xmlns:a16="http://schemas.microsoft.com/office/drawing/2014/main" id="{92328C3F-F524-4794-AABF-A241F1DD57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A4731B90-3BF0-416A-A00A-9270713E6D5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92A1101-F6C0-49CB-BB4F-EB0847D52659}"/>
              </a:ext>
            </a:extLst>
          </p:cNvPr>
          <p:cNvGrpSpPr/>
          <p:nvPr/>
        </p:nvGrpSpPr>
        <p:grpSpPr>
          <a:xfrm>
            <a:off x="7807179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0" name="Diagrama de flujo: retraso 249">
              <a:extLst>
                <a:ext uri="{FF2B5EF4-FFF2-40B4-BE49-F238E27FC236}">
                  <a16:creationId xmlns:a16="http://schemas.microsoft.com/office/drawing/2014/main" id="{483885E3-0F7F-496A-B1E6-14EBFA47FBF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A3CBB271-8827-437F-BCD0-6744913190E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237FAA14-9A37-42CF-9D19-D5F36DECE1DC}"/>
              </a:ext>
            </a:extLst>
          </p:cNvPr>
          <p:cNvGrpSpPr/>
          <p:nvPr/>
        </p:nvGrpSpPr>
        <p:grpSpPr>
          <a:xfrm>
            <a:off x="8989287" y="201333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3" name="Diagrama de flujo: retraso 252">
              <a:extLst>
                <a:ext uri="{FF2B5EF4-FFF2-40B4-BE49-F238E27FC236}">
                  <a16:creationId xmlns:a16="http://schemas.microsoft.com/office/drawing/2014/main" id="{F2D589DD-DC3F-410A-824C-59230A6CC52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53">
              <a:extLst>
                <a:ext uri="{FF2B5EF4-FFF2-40B4-BE49-F238E27FC236}">
                  <a16:creationId xmlns:a16="http://schemas.microsoft.com/office/drawing/2014/main" id="{5C7F4558-537E-47EA-B40C-486182C82E7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84A46E21-7338-498D-BA29-F2ED701FACEF}"/>
              </a:ext>
            </a:extLst>
          </p:cNvPr>
          <p:cNvGrpSpPr/>
          <p:nvPr/>
        </p:nvGrpSpPr>
        <p:grpSpPr>
          <a:xfrm>
            <a:off x="6630723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6" name="Diagrama de flujo: retraso 255">
              <a:extLst>
                <a:ext uri="{FF2B5EF4-FFF2-40B4-BE49-F238E27FC236}">
                  <a16:creationId xmlns:a16="http://schemas.microsoft.com/office/drawing/2014/main" id="{DCD7B17B-3CD9-4A3C-AA41-A432B1A710F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9DED19A3-0315-40C8-99FF-C7A0BBBFDFC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A7418A42-5E19-4D8E-8EDE-B88FFB0FC785}"/>
              </a:ext>
            </a:extLst>
          </p:cNvPr>
          <p:cNvGrpSpPr/>
          <p:nvPr/>
        </p:nvGrpSpPr>
        <p:grpSpPr>
          <a:xfrm>
            <a:off x="6039669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9" name="Diagrama de flujo: retraso 258">
              <a:extLst>
                <a:ext uri="{FF2B5EF4-FFF2-40B4-BE49-F238E27FC236}">
                  <a16:creationId xmlns:a16="http://schemas.microsoft.com/office/drawing/2014/main" id="{91567B82-A94A-49F3-90C8-D69FC032887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688A2AB6-5E46-41A0-8A43-7F08901EBC4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C0EA8153-80DF-4A2C-BBFC-712898648E5B}"/>
              </a:ext>
            </a:extLst>
          </p:cNvPr>
          <p:cNvGrpSpPr/>
          <p:nvPr/>
        </p:nvGrpSpPr>
        <p:grpSpPr>
          <a:xfrm>
            <a:off x="7221777" y="200905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2" name="Diagrama de flujo: retraso 261">
              <a:extLst>
                <a:ext uri="{FF2B5EF4-FFF2-40B4-BE49-F238E27FC236}">
                  <a16:creationId xmlns:a16="http://schemas.microsoft.com/office/drawing/2014/main" id="{81F48AE2-DC83-4A63-80C3-6B9D9D71001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3184E687-DA7F-4421-B87C-63167D37C8D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87711E31-84DB-4A02-85C8-8D1B5FCE29FA}"/>
              </a:ext>
            </a:extLst>
          </p:cNvPr>
          <p:cNvGrpSpPr/>
          <p:nvPr/>
        </p:nvGrpSpPr>
        <p:grpSpPr>
          <a:xfrm>
            <a:off x="4857561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5" name="Diagrama de flujo: retraso 264">
              <a:extLst>
                <a:ext uri="{FF2B5EF4-FFF2-40B4-BE49-F238E27FC236}">
                  <a16:creationId xmlns:a16="http://schemas.microsoft.com/office/drawing/2014/main" id="{88A65E9B-3092-4BC1-902F-17AEAB4420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101FBE5A-B751-4C20-BDFF-0AE968BD86E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450B5768-AAE3-4915-AB69-45F3E0EFEC9B}"/>
              </a:ext>
            </a:extLst>
          </p:cNvPr>
          <p:cNvGrpSpPr/>
          <p:nvPr/>
        </p:nvGrpSpPr>
        <p:grpSpPr>
          <a:xfrm>
            <a:off x="4266507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8" name="Diagrama de flujo: retraso 267">
              <a:extLst>
                <a:ext uri="{FF2B5EF4-FFF2-40B4-BE49-F238E27FC236}">
                  <a16:creationId xmlns:a16="http://schemas.microsoft.com/office/drawing/2014/main" id="{0E7DDDD1-B613-4315-BDF0-96F2335CE9F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64AAE7C2-542C-4EC5-BE18-B47CCE3E98DE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89C4EAFE-79D9-42D1-A6E3-AE6772CDA01B}"/>
              </a:ext>
            </a:extLst>
          </p:cNvPr>
          <p:cNvGrpSpPr/>
          <p:nvPr/>
        </p:nvGrpSpPr>
        <p:grpSpPr>
          <a:xfrm>
            <a:off x="5448615" y="2004818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71" name="Diagrama de flujo: retraso 270">
              <a:extLst>
                <a:ext uri="{FF2B5EF4-FFF2-40B4-BE49-F238E27FC236}">
                  <a16:creationId xmlns:a16="http://schemas.microsoft.com/office/drawing/2014/main" id="{5A2F5A97-5BE8-483C-BCA0-616F79C8568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3E31462B-1441-4FF7-B6BD-1F75E6CBB98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DE63F9F-4137-495D-9B1F-5151DB03F100}"/>
              </a:ext>
            </a:extLst>
          </p:cNvPr>
          <p:cNvSpPr/>
          <p:nvPr/>
        </p:nvSpPr>
        <p:spPr>
          <a:xfrm>
            <a:off x="3749597" y="2983647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5CC286-29E3-477F-8087-94C8B1E6DAB3}"/>
              </a:ext>
            </a:extLst>
          </p:cNvPr>
          <p:cNvCxnSpPr>
            <a:cxnSpLocks/>
          </p:cNvCxnSpPr>
          <p:nvPr/>
        </p:nvCxnSpPr>
        <p:spPr>
          <a:xfrm flipV="1">
            <a:off x="4217152" y="2079528"/>
            <a:ext cx="0" cy="28758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82A4918F-77EE-4018-BE6D-CF9D77E9C215}"/>
              </a:ext>
            </a:extLst>
          </p:cNvPr>
          <p:cNvCxnSpPr>
            <a:cxnSpLocks/>
          </p:cNvCxnSpPr>
          <p:nvPr/>
        </p:nvCxnSpPr>
        <p:spPr>
          <a:xfrm flipH="1" flipV="1">
            <a:off x="5952788" y="2079527"/>
            <a:ext cx="24249" cy="287587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6E3D5B54-C5D8-4418-9D85-F1AAE204A0C5}"/>
              </a:ext>
            </a:extLst>
          </p:cNvPr>
          <p:cNvCxnSpPr>
            <a:cxnSpLocks/>
          </p:cNvCxnSpPr>
          <p:nvPr/>
        </p:nvCxnSpPr>
        <p:spPr>
          <a:xfrm flipH="1" flipV="1">
            <a:off x="7125053" y="2078647"/>
            <a:ext cx="16533" cy="28767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08DAF9D6-326C-4F54-81BF-DB7D4C724199}"/>
              </a:ext>
            </a:extLst>
          </p:cNvPr>
          <p:cNvCxnSpPr>
            <a:cxnSpLocks/>
          </p:cNvCxnSpPr>
          <p:nvPr/>
        </p:nvCxnSpPr>
        <p:spPr>
          <a:xfrm flipH="1" flipV="1">
            <a:off x="9483905" y="205380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68D6EC74-6D7B-4629-B059-8B787B0009E5}"/>
              </a:ext>
            </a:extLst>
          </p:cNvPr>
          <p:cNvCxnSpPr>
            <a:cxnSpLocks/>
          </p:cNvCxnSpPr>
          <p:nvPr/>
        </p:nvCxnSpPr>
        <p:spPr>
          <a:xfrm flipH="1">
            <a:off x="3812469" y="298094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84F76ABD-B599-43D3-BAD4-D12999A15BCB}"/>
              </a:ext>
            </a:extLst>
          </p:cNvPr>
          <p:cNvCxnSpPr>
            <a:cxnSpLocks/>
          </p:cNvCxnSpPr>
          <p:nvPr/>
        </p:nvCxnSpPr>
        <p:spPr>
          <a:xfrm flipV="1">
            <a:off x="4782983" y="205380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88770154-4AE6-427F-B28E-EC4910D8712E}"/>
              </a:ext>
            </a:extLst>
          </p:cNvPr>
          <p:cNvCxnSpPr>
            <a:cxnSpLocks/>
          </p:cNvCxnSpPr>
          <p:nvPr/>
        </p:nvCxnSpPr>
        <p:spPr>
          <a:xfrm flipH="1">
            <a:off x="3831707" y="335539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1C53482A-B7FA-4623-9136-D8C92CC4BE47}"/>
              </a:ext>
            </a:extLst>
          </p:cNvPr>
          <p:cNvCxnSpPr>
            <a:cxnSpLocks/>
          </p:cNvCxnSpPr>
          <p:nvPr/>
        </p:nvCxnSpPr>
        <p:spPr>
          <a:xfrm flipV="1">
            <a:off x="5365167" y="2049732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D52ED2E4-8C98-404F-8A27-19447EFBBABE}"/>
              </a:ext>
            </a:extLst>
          </p:cNvPr>
          <p:cNvCxnSpPr>
            <a:cxnSpLocks/>
          </p:cNvCxnSpPr>
          <p:nvPr/>
        </p:nvCxnSpPr>
        <p:spPr>
          <a:xfrm flipV="1">
            <a:off x="6557768" y="2063170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7FA3A3BA-49BF-4214-A607-6041E1034577}"/>
              </a:ext>
            </a:extLst>
          </p:cNvPr>
          <p:cNvCxnSpPr>
            <a:cxnSpLocks/>
          </p:cNvCxnSpPr>
          <p:nvPr/>
        </p:nvCxnSpPr>
        <p:spPr>
          <a:xfrm flipV="1">
            <a:off x="7722727" y="2062934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EF06D42A-092A-4424-BB1A-C72A0FDCEC4A}"/>
              </a:ext>
            </a:extLst>
          </p:cNvPr>
          <p:cNvCxnSpPr>
            <a:cxnSpLocks/>
          </p:cNvCxnSpPr>
          <p:nvPr/>
        </p:nvCxnSpPr>
        <p:spPr>
          <a:xfrm flipV="1">
            <a:off x="8319892" y="204973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42213F3D-8005-4765-98B1-64DD4BCB1A30}"/>
              </a:ext>
            </a:extLst>
          </p:cNvPr>
          <p:cNvCxnSpPr>
            <a:cxnSpLocks/>
          </p:cNvCxnSpPr>
          <p:nvPr/>
        </p:nvCxnSpPr>
        <p:spPr>
          <a:xfrm flipV="1">
            <a:off x="8927212" y="2052848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F54F99D2-4B8E-4388-9B2E-C327FADA992D}"/>
              </a:ext>
            </a:extLst>
          </p:cNvPr>
          <p:cNvSpPr/>
          <p:nvPr/>
        </p:nvSpPr>
        <p:spPr>
          <a:xfrm>
            <a:off x="3749597" y="458606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 h</a:t>
            </a: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6855C329-4BE0-4A3B-B2D4-3B22E93DFCFC}"/>
              </a:ext>
            </a:extLst>
          </p:cNvPr>
          <p:cNvCxnSpPr>
            <a:cxnSpLocks/>
          </p:cNvCxnSpPr>
          <p:nvPr/>
        </p:nvCxnSpPr>
        <p:spPr>
          <a:xfrm flipH="1">
            <a:off x="3812469" y="458336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9DD6B9B7-C42E-4489-BB50-5F90BD9B6299}"/>
              </a:ext>
            </a:extLst>
          </p:cNvPr>
          <p:cNvCxnSpPr>
            <a:cxnSpLocks/>
          </p:cNvCxnSpPr>
          <p:nvPr/>
        </p:nvCxnSpPr>
        <p:spPr>
          <a:xfrm flipH="1">
            <a:off x="3831707" y="495781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A0C81DB6-EFA8-470D-ACB8-AC1CCC5D89A6}"/>
              </a:ext>
            </a:extLst>
          </p:cNvPr>
          <p:cNvSpPr txBox="1"/>
          <p:nvPr/>
        </p:nvSpPr>
        <p:spPr>
          <a:xfrm>
            <a:off x="4317463" y="459084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0                     1                         2                     3       …</a:t>
            </a:r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362640B0-D976-4C03-AF31-960941FA6814}"/>
              </a:ext>
            </a:extLst>
          </p:cNvPr>
          <p:cNvCxnSpPr>
            <a:cxnSpLocks/>
          </p:cNvCxnSpPr>
          <p:nvPr/>
        </p:nvCxnSpPr>
        <p:spPr>
          <a:xfrm flipH="1" flipV="1">
            <a:off x="10109311" y="204873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4766140-6EDC-4BBD-8065-E29CBB4BC24A}"/>
              </a:ext>
            </a:extLst>
          </p:cNvPr>
          <p:cNvSpPr txBox="1"/>
          <p:nvPr/>
        </p:nvSpPr>
        <p:spPr>
          <a:xfrm>
            <a:off x="10609034" y="2255799"/>
            <a:ext cx="6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293B9B63-0504-4791-AD33-D3308691BC72}"/>
              </a:ext>
            </a:extLst>
          </p:cNvPr>
          <p:cNvSpPr txBox="1"/>
          <p:nvPr/>
        </p:nvSpPr>
        <p:spPr>
          <a:xfrm>
            <a:off x="10258586" y="3712173"/>
            <a:ext cx="148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loc_sizes</a:t>
            </a:r>
            <a:r>
              <a:rPr lang="es-ES" dirty="0"/>
              <a:t> -&gt; </a:t>
            </a:r>
            <a:r>
              <a:rPr lang="es-ES" dirty="0" err="1"/>
              <a:t>ID.w</a:t>
            </a:r>
            <a:endParaRPr lang="es-ES" dirty="0"/>
          </a:p>
        </p:txBody>
      </p:sp>
      <p:sp>
        <p:nvSpPr>
          <p:cNvPr id="151" name="Abrir llave 150">
            <a:extLst>
              <a:ext uri="{FF2B5EF4-FFF2-40B4-BE49-F238E27FC236}">
                <a16:creationId xmlns:a16="http://schemas.microsoft.com/office/drawing/2014/main" id="{3736710E-5C37-4513-B61D-84B7B58285DA}"/>
              </a:ext>
            </a:extLst>
          </p:cNvPr>
          <p:cNvSpPr/>
          <p:nvPr/>
        </p:nvSpPr>
        <p:spPr>
          <a:xfrm rot="16200000">
            <a:off x="5011876" y="2625782"/>
            <a:ext cx="146188" cy="1735636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Abrir llave 151">
            <a:extLst>
              <a:ext uri="{FF2B5EF4-FFF2-40B4-BE49-F238E27FC236}">
                <a16:creationId xmlns:a16="http://schemas.microsoft.com/office/drawing/2014/main" id="{AFFD75D3-BD2D-4836-AF36-B6FC22FDEE83}"/>
              </a:ext>
            </a:extLst>
          </p:cNvPr>
          <p:cNvSpPr/>
          <p:nvPr/>
        </p:nvSpPr>
        <p:spPr>
          <a:xfrm rot="16200000">
            <a:off x="6477952" y="2921417"/>
            <a:ext cx="146188" cy="1148015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Abrir llave 152">
            <a:extLst>
              <a:ext uri="{FF2B5EF4-FFF2-40B4-BE49-F238E27FC236}">
                <a16:creationId xmlns:a16="http://schemas.microsoft.com/office/drawing/2014/main" id="{044C7ED7-57F5-49EE-81B0-ACBC63C0AA93}"/>
              </a:ext>
            </a:extLst>
          </p:cNvPr>
          <p:cNvSpPr/>
          <p:nvPr/>
        </p:nvSpPr>
        <p:spPr>
          <a:xfrm rot="16200000">
            <a:off x="8233525" y="2336888"/>
            <a:ext cx="146188" cy="2330066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Abrir llave 153">
            <a:extLst>
              <a:ext uri="{FF2B5EF4-FFF2-40B4-BE49-F238E27FC236}">
                <a16:creationId xmlns:a16="http://schemas.microsoft.com/office/drawing/2014/main" id="{51BBF4A4-1C84-4A9C-A0D7-3531CF13F564}"/>
              </a:ext>
            </a:extLst>
          </p:cNvPr>
          <p:cNvSpPr/>
          <p:nvPr/>
        </p:nvSpPr>
        <p:spPr>
          <a:xfrm rot="16200000">
            <a:off x="9729713" y="3208560"/>
            <a:ext cx="146188" cy="570080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FEE61BB0-A9EA-43F2-8C4C-3F0377042ECC}"/>
              </a:ext>
            </a:extLst>
          </p:cNvPr>
          <p:cNvGrpSpPr/>
          <p:nvPr/>
        </p:nvGrpSpPr>
        <p:grpSpPr>
          <a:xfrm>
            <a:off x="4901175" y="3625357"/>
            <a:ext cx="399586" cy="888319"/>
            <a:chOff x="5272679" y="2828025"/>
            <a:chExt cx="1646640" cy="3660643"/>
          </a:xfrm>
        </p:grpSpPr>
        <p:sp>
          <p:nvSpPr>
            <p:cNvPr id="183" name="Rectángulo 182">
              <a:extLst>
                <a:ext uri="{FF2B5EF4-FFF2-40B4-BE49-F238E27FC236}">
                  <a16:creationId xmlns:a16="http://schemas.microsoft.com/office/drawing/2014/main" id="{C71363A2-1E2C-4311-B22A-B1FA0020E73E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EB716832-0105-4D44-B507-6F592012AEAE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Rectángulo 184">
              <a:extLst>
                <a:ext uri="{FF2B5EF4-FFF2-40B4-BE49-F238E27FC236}">
                  <a16:creationId xmlns:a16="http://schemas.microsoft.com/office/drawing/2014/main" id="{9B4CF878-4F14-41D8-A85E-2909064559E3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Rectángulo 185">
              <a:extLst>
                <a:ext uri="{FF2B5EF4-FFF2-40B4-BE49-F238E27FC236}">
                  <a16:creationId xmlns:a16="http://schemas.microsoft.com/office/drawing/2014/main" id="{80C99CA0-BCCD-4EA4-A375-BE7402487A77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8438762D-ABE5-41E2-B297-EE0357371780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Rectángulo 187">
              <a:extLst>
                <a:ext uri="{FF2B5EF4-FFF2-40B4-BE49-F238E27FC236}">
                  <a16:creationId xmlns:a16="http://schemas.microsoft.com/office/drawing/2014/main" id="{61EB1488-3EF1-4862-989F-ECF8B2ED0DFF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1D620802-4994-437F-8012-368A22F2E962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7" name="Rectángulo 206">
              <a:extLst>
                <a:ext uri="{FF2B5EF4-FFF2-40B4-BE49-F238E27FC236}">
                  <a16:creationId xmlns:a16="http://schemas.microsoft.com/office/drawing/2014/main" id="{B68533B8-7024-47A5-AC55-819C83351D5E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DD1B4F63-2EBF-4EFC-B19C-E87E927A20BE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0FF32461-E1E2-4F25-AC98-69626DDC029D}"/>
              </a:ext>
            </a:extLst>
          </p:cNvPr>
          <p:cNvGrpSpPr/>
          <p:nvPr/>
        </p:nvGrpSpPr>
        <p:grpSpPr>
          <a:xfrm>
            <a:off x="6357923" y="3621592"/>
            <a:ext cx="399586" cy="888319"/>
            <a:chOff x="5272679" y="2828025"/>
            <a:chExt cx="1646640" cy="3660643"/>
          </a:xfrm>
        </p:grpSpPr>
        <p:sp>
          <p:nvSpPr>
            <p:cNvPr id="212" name="Rectángulo 211">
              <a:extLst>
                <a:ext uri="{FF2B5EF4-FFF2-40B4-BE49-F238E27FC236}">
                  <a16:creationId xmlns:a16="http://schemas.microsoft.com/office/drawing/2014/main" id="{8BEC08D4-1803-47C7-8B89-C1742691B133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2E8D2D76-5BF6-4A44-A408-C9207B245A76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EF4140F2-87CB-4481-BEF3-36FC1A87FFEA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163F7F3B-6630-41A3-874A-A1E44A2C1D0E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AF16135E-04D6-4968-A6D5-A7D795A69BB5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4987A983-0EDC-4294-B3C9-DAB039F5E542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B327F80B-E61B-45A8-9A35-7070126486C7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39E37C02-2F38-403B-85B3-CA342A27ECAD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F6E1E9F2-BAC5-4B26-9E74-19BF38515B5C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565C5691-AA3A-4F41-A84F-341E02C5C01C}"/>
              </a:ext>
            </a:extLst>
          </p:cNvPr>
          <p:cNvGrpSpPr/>
          <p:nvPr/>
        </p:nvGrpSpPr>
        <p:grpSpPr>
          <a:xfrm>
            <a:off x="8119563" y="3620405"/>
            <a:ext cx="399586" cy="888319"/>
            <a:chOff x="5272679" y="2828025"/>
            <a:chExt cx="1646640" cy="3660643"/>
          </a:xfrm>
        </p:grpSpPr>
        <p:sp>
          <p:nvSpPr>
            <p:cNvPr id="232" name="Rectángulo 231">
              <a:extLst>
                <a:ext uri="{FF2B5EF4-FFF2-40B4-BE49-F238E27FC236}">
                  <a16:creationId xmlns:a16="http://schemas.microsoft.com/office/drawing/2014/main" id="{D27B7AFB-9EB3-4577-B202-89168BC85369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61CC6465-2FED-42F6-B784-7AB1978E3DAB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0C2353C-D628-4BED-9837-DF2AF4038BDF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542EAD97-50D0-4B6F-9FFF-B4A7CC799BF2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F058D773-C33E-4E48-9B8A-31F79C2EAD6D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4134C223-D571-4F0A-A260-E76393385E41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995AE118-5B26-4B81-AD15-F66F07654633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36B0D3EA-4647-448A-B06C-85B63B77518A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B6A0F859-8C41-4EE5-BBB3-470AEE353B28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1A9C855C-C2EA-44DF-B03E-846F9BAB2F16}"/>
              </a:ext>
            </a:extLst>
          </p:cNvPr>
          <p:cNvGrpSpPr/>
          <p:nvPr/>
        </p:nvGrpSpPr>
        <p:grpSpPr>
          <a:xfrm>
            <a:off x="9640182" y="3626988"/>
            <a:ext cx="399586" cy="888319"/>
            <a:chOff x="5272679" y="2828025"/>
            <a:chExt cx="1646640" cy="3660643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3FEFFAE4-FBDE-4E4A-BC3F-8432D8E824B8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7C4B1EF5-9468-48BF-A9F0-6A616CB589FB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19A53C04-C1FC-4393-A4AD-C581865543DA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2D6CD52E-8512-40C4-8ED1-0A3BB8829B4B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6E7AE2F7-8505-40D7-8EEF-0C3F3AFB6F43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05EE5252-2E5E-4A42-9E45-F65CB5595D45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849813F2-1D59-46F3-B31C-04230CD06562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0D79AADE-FE1D-41BB-9082-DA92B05365B7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0396FE83-DEB5-44A5-B866-F073B8A5DB35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6B29117-4755-4D72-ABE4-07D2EED3A153}"/>
              </a:ext>
            </a:extLst>
          </p:cNvPr>
          <p:cNvGrpSpPr/>
          <p:nvPr/>
        </p:nvGrpSpPr>
        <p:grpSpPr>
          <a:xfrm>
            <a:off x="575574" y="2532186"/>
            <a:ext cx="1878493" cy="888319"/>
            <a:chOff x="575574" y="2532186"/>
            <a:chExt cx="1878493" cy="888319"/>
          </a:xfrm>
        </p:grpSpPr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8DCCAE7C-AC54-4192-ACD9-D3D533515589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14" y="3004320"/>
              <a:ext cx="96846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35B4F79-66C9-4E95-A825-8F5247E50C09}"/>
                </a:ext>
              </a:extLst>
            </p:cNvPr>
            <p:cNvGrpSpPr/>
            <p:nvPr/>
          </p:nvGrpSpPr>
          <p:grpSpPr>
            <a:xfrm>
              <a:off x="2240059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90" name="Diagrama de flujo: retraso 89">
                <a:extLst>
                  <a:ext uri="{FF2B5EF4-FFF2-40B4-BE49-F238E27FC236}">
                    <a16:creationId xmlns:a16="http://schemas.microsoft.com/office/drawing/2014/main" id="{8E34E12C-2E5E-4E5D-A6F0-26AF3BCCE272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A3C69DF6-7EDB-4A7A-8ED5-456102C1FFA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42C1F1F0-F122-46A0-8FF5-03E62C35F4AD}"/>
                </a:ext>
              </a:extLst>
            </p:cNvPr>
            <p:cNvSpPr/>
            <p:nvPr/>
          </p:nvSpPr>
          <p:spPr>
            <a:xfrm>
              <a:off x="1044172" y="2692046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P(1)=0.254</a:t>
              </a:r>
            </a:p>
          </p:txBody>
        </p:sp>
        <p:grpSp>
          <p:nvGrpSpPr>
            <p:cNvPr id="281" name="Grupo 280">
              <a:extLst>
                <a:ext uri="{FF2B5EF4-FFF2-40B4-BE49-F238E27FC236}">
                  <a16:creationId xmlns:a16="http://schemas.microsoft.com/office/drawing/2014/main" id="{8FBDF6EE-0337-4B93-BBD2-3FF2908F7FB2}"/>
                </a:ext>
              </a:extLst>
            </p:cNvPr>
            <p:cNvGrpSpPr/>
            <p:nvPr/>
          </p:nvGrpSpPr>
          <p:grpSpPr>
            <a:xfrm>
              <a:off x="575574" y="2532186"/>
              <a:ext cx="399586" cy="888319"/>
              <a:chOff x="5272679" y="2828025"/>
              <a:chExt cx="1646640" cy="3660643"/>
            </a:xfrm>
          </p:grpSpPr>
          <p:sp>
            <p:nvSpPr>
              <p:cNvPr id="282" name="Rectángulo 281">
                <a:extLst>
                  <a:ext uri="{FF2B5EF4-FFF2-40B4-BE49-F238E27FC236}">
                    <a16:creationId xmlns:a16="http://schemas.microsoft.com/office/drawing/2014/main" id="{CBF39251-184F-4C89-A451-E15FEC765F41}"/>
                  </a:ext>
                </a:extLst>
              </p:cNvPr>
              <p:cNvSpPr/>
              <p:nvPr/>
            </p:nvSpPr>
            <p:spPr>
              <a:xfrm>
                <a:off x="5272679" y="2828025"/>
                <a:ext cx="1646640" cy="36606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3" name="Rectángulo 282">
                <a:extLst>
                  <a:ext uri="{FF2B5EF4-FFF2-40B4-BE49-F238E27FC236}">
                    <a16:creationId xmlns:a16="http://schemas.microsoft.com/office/drawing/2014/main" id="{7A47CB7E-FCF5-4844-8B69-ED3D2193121B}"/>
                  </a:ext>
                </a:extLst>
              </p:cNvPr>
              <p:cNvSpPr/>
              <p:nvPr/>
            </p:nvSpPr>
            <p:spPr>
              <a:xfrm>
                <a:off x="5483844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4" name="Rectángulo 283">
                <a:extLst>
                  <a:ext uri="{FF2B5EF4-FFF2-40B4-BE49-F238E27FC236}">
                    <a16:creationId xmlns:a16="http://schemas.microsoft.com/office/drawing/2014/main" id="{C28586BA-1833-4556-BFC4-42CC1122A95B}"/>
                  </a:ext>
                </a:extLst>
              </p:cNvPr>
              <p:cNvSpPr/>
              <p:nvPr/>
            </p:nvSpPr>
            <p:spPr>
              <a:xfrm>
                <a:off x="6238323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5" name="Rectángulo 284">
                <a:extLst>
                  <a:ext uri="{FF2B5EF4-FFF2-40B4-BE49-F238E27FC236}">
                    <a16:creationId xmlns:a16="http://schemas.microsoft.com/office/drawing/2014/main" id="{8612C655-BC9E-4563-95A4-EE35E39B6095}"/>
                  </a:ext>
                </a:extLst>
              </p:cNvPr>
              <p:cNvSpPr/>
              <p:nvPr/>
            </p:nvSpPr>
            <p:spPr>
              <a:xfrm>
                <a:off x="5483844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6" name="Rectángulo 285">
                <a:extLst>
                  <a:ext uri="{FF2B5EF4-FFF2-40B4-BE49-F238E27FC236}">
                    <a16:creationId xmlns:a16="http://schemas.microsoft.com/office/drawing/2014/main" id="{2A859FF2-E19A-42A2-8773-50942F1FD75C}"/>
                  </a:ext>
                </a:extLst>
              </p:cNvPr>
              <p:cNvSpPr/>
              <p:nvPr/>
            </p:nvSpPr>
            <p:spPr>
              <a:xfrm>
                <a:off x="6238323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7" name="Rectángulo 286">
                <a:extLst>
                  <a:ext uri="{FF2B5EF4-FFF2-40B4-BE49-F238E27FC236}">
                    <a16:creationId xmlns:a16="http://schemas.microsoft.com/office/drawing/2014/main" id="{40B80682-4A8C-4332-AD27-08688F3E8C23}"/>
                  </a:ext>
                </a:extLst>
              </p:cNvPr>
              <p:cNvSpPr/>
              <p:nvPr/>
            </p:nvSpPr>
            <p:spPr>
              <a:xfrm>
                <a:off x="5483844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8" name="Rectángulo 287">
                <a:extLst>
                  <a:ext uri="{FF2B5EF4-FFF2-40B4-BE49-F238E27FC236}">
                    <a16:creationId xmlns:a16="http://schemas.microsoft.com/office/drawing/2014/main" id="{3FC5FE71-4D04-4538-A1BC-1E95CA44CE8E}"/>
                  </a:ext>
                </a:extLst>
              </p:cNvPr>
              <p:cNvSpPr/>
              <p:nvPr/>
            </p:nvSpPr>
            <p:spPr>
              <a:xfrm>
                <a:off x="6238323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9" name="Rectángulo 288">
                <a:extLst>
                  <a:ext uri="{FF2B5EF4-FFF2-40B4-BE49-F238E27FC236}">
                    <a16:creationId xmlns:a16="http://schemas.microsoft.com/office/drawing/2014/main" id="{B76DED41-B76C-4A0A-A7B0-6D97CD6FC30A}"/>
                  </a:ext>
                </a:extLst>
              </p:cNvPr>
              <p:cNvSpPr/>
              <p:nvPr/>
            </p:nvSpPr>
            <p:spPr>
              <a:xfrm>
                <a:off x="5483844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0" name="Rectángulo 289">
                <a:extLst>
                  <a:ext uri="{FF2B5EF4-FFF2-40B4-BE49-F238E27FC236}">
                    <a16:creationId xmlns:a16="http://schemas.microsoft.com/office/drawing/2014/main" id="{D0E58677-572B-4D5E-8A87-C39FB0538CE8}"/>
                  </a:ext>
                </a:extLst>
              </p:cNvPr>
              <p:cNvSpPr/>
              <p:nvPr/>
            </p:nvSpPr>
            <p:spPr>
              <a:xfrm>
                <a:off x="6238323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0C5C6B1F-D447-43F4-9F4C-6DBABBA1DDAF}"/>
              </a:ext>
            </a:extLst>
          </p:cNvPr>
          <p:cNvGrpSpPr/>
          <p:nvPr/>
        </p:nvGrpSpPr>
        <p:grpSpPr>
          <a:xfrm>
            <a:off x="575817" y="3452899"/>
            <a:ext cx="2126502" cy="888319"/>
            <a:chOff x="575574" y="2532186"/>
            <a:chExt cx="2126502" cy="888319"/>
          </a:xfrm>
        </p:grpSpPr>
        <p:cxnSp>
          <p:nvCxnSpPr>
            <p:cNvPr id="318" name="Conector recto de flecha 317">
              <a:extLst>
                <a:ext uri="{FF2B5EF4-FFF2-40B4-BE49-F238E27FC236}">
                  <a16:creationId xmlns:a16="http://schemas.microsoft.com/office/drawing/2014/main" id="{EBE1F699-CBFB-4913-AB11-1329B8AA218C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14" y="3004320"/>
              <a:ext cx="96846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Grupo 318">
              <a:extLst>
                <a:ext uri="{FF2B5EF4-FFF2-40B4-BE49-F238E27FC236}">
                  <a16:creationId xmlns:a16="http://schemas.microsoft.com/office/drawing/2014/main" id="{E3770DCA-F1C2-448C-B311-E7031ED2AA2C}"/>
                </a:ext>
              </a:extLst>
            </p:cNvPr>
            <p:cNvGrpSpPr/>
            <p:nvPr/>
          </p:nvGrpSpPr>
          <p:grpSpPr>
            <a:xfrm>
              <a:off x="2240059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40" name="Diagrama de flujo: retraso 339">
                <a:extLst>
                  <a:ext uri="{FF2B5EF4-FFF2-40B4-BE49-F238E27FC236}">
                    <a16:creationId xmlns:a16="http://schemas.microsoft.com/office/drawing/2014/main" id="{C3B3C840-0F9A-46A3-A304-E828EDC4644D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7B764EAD-96B7-43F1-8B22-077084271B43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D6B16065-96D0-450B-A441-D92DC70DADFF}"/>
                </a:ext>
              </a:extLst>
            </p:cNvPr>
            <p:cNvSpPr/>
            <p:nvPr/>
          </p:nvSpPr>
          <p:spPr>
            <a:xfrm>
              <a:off x="1044172" y="2692046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P(2)=0.304</a:t>
              </a:r>
            </a:p>
          </p:txBody>
        </p:sp>
        <p:grpSp>
          <p:nvGrpSpPr>
            <p:cNvPr id="321" name="Grupo 320">
              <a:extLst>
                <a:ext uri="{FF2B5EF4-FFF2-40B4-BE49-F238E27FC236}">
                  <a16:creationId xmlns:a16="http://schemas.microsoft.com/office/drawing/2014/main" id="{20938948-5D39-4160-8D9F-6B4C7044B916}"/>
                </a:ext>
              </a:extLst>
            </p:cNvPr>
            <p:cNvGrpSpPr/>
            <p:nvPr/>
          </p:nvGrpSpPr>
          <p:grpSpPr>
            <a:xfrm>
              <a:off x="575574" y="2532186"/>
              <a:ext cx="399586" cy="888319"/>
              <a:chOff x="5272679" y="2828025"/>
              <a:chExt cx="1646640" cy="3660643"/>
            </a:xfrm>
          </p:grpSpPr>
          <p:sp>
            <p:nvSpPr>
              <p:cNvPr id="331" name="Rectángulo 330">
                <a:extLst>
                  <a:ext uri="{FF2B5EF4-FFF2-40B4-BE49-F238E27FC236}">
                    <a16:creationId xmlns:a16="http://schemas.microsoft.com/office/drawing/2014/main" id="{713CF809-E6FE-4883-A133-7000CA185EC4}"/>
                  </a:ext>
                </a:extLst>
              </p:cNvPr>
              <p:cNvSpPr/>
              <p:nvPr/>
            </p:nvSpPr>
            <p:spPr>
              <a:xfrm>
                <a:off x="5272679" y="2828025"/>
                <a:ext cx="1646640" cy="36606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2" name="Rectángulo 331">
                <a:extLst>
                  <a:ext uri="{FF2B5EF4-FFF2-40B4-BE49-F238E27FC236}">
                    <a16:creationId xmlns:a16="http://schemas.microsoft.com/office/drawing/2014/main" id="{5AFDBE66-8005-429D-9987-DFF61A2FB809}"/>
                  </a:ext>
                </a:extLst>
              </p:cNvPr>
              <p:cNvSpPr/>
              <p:nvPr/>
            </p:nvSpPr>
            <p:spPr>
              <a:xfrm>
                <a:off x="5483844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3" name="Rectángulo 332">
                <a:extLst>
                  <a:ext uri="{FF2B5EF4-FFF2-40B4-BE49-F238E27FC236}">
                    <a16:creationId xmlns:a16="http://schemas.microsoft.com/office/drawing/2014/main" id="{9D42BA34-86FE-414B-93D1-2AAF12BC23EC}"/>
                  </a:ext>
                </a:extLst>
              </p:cNvPr>
              <p:cNvSpPr/>
              <p:nvPr/>
            </p:nvSpPr>
            <p:spPr>
              <a:xfrm>
                <a:off x="6238323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4" name="Rectángulo 333">
                <a:extLst>
                  <a:ext uri="{FF2B5EF4-FFF2-40B4-BE49-F238E27FC236}">
                    <a16:creationId xmlns:a16="http://schemas.microsoft.com/office/drawing/2014/main" id="{B4339F40-B84E-4B03-8E94-9669114AC091}"/>
                  </a:ext>
                </a:extLst>
              </p:cNvPr>
              <p:cNvSpPr/>
              <p:nvPr/>
            </p:nvSpPr>
            <p:spPr>
              <a:xfrm>
                <a:off x="5483844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5" name="Rectángulo 334">
                <a:extLst>
                  <a:ext uri="{FF2B5EF4-FFF2-40B4-BE49-F238E27FC236}">
                    <a16:creationId xmlns:a16="http://schemas.microsoft.com/office/drawing/2014/main" id="{34733FBE-E4C1-4BE2-A64F-A4323EEC2B6B}"/>
                  </a:ext>
                </a:extLst>
              </p:cNvPr>
              <p:cNvSpPr/>
              <p:nvPr/>
            </p:nvSpPr>
            <p:spPr>
              <a:xfrm>
                <a:off x="6238323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6" name="Rectángulo 335">
                <a:extLst>
                  <a:ext uri="{FF2B5EF4-FFF2-40B4-BE49-F238E27FC236}">
                    <a16:creationId xmlns:a16="http://schemas.microsoft.com/office/drawing/2014/main" id="{4C52FB58-5041-4512-86D6-5193400399FC}"/>
                  </a:ext>
                </a:extLst>
              </p:cNvPr>
              <p:cNvSpPr/>
              <p:nvPr/>
            </p:nvSpPr>
            <p:spPr>
              <a:xfrm>
                <a:off x="5483844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7" name="Rectángulo 336">
                <a:extLst>
                  <a:ext uri="{FF2B5EF4-FFF2-40B4-BE49-F238E27FC236}">
                    <a16:creationId xmlns:a16="http://schemas.microsoft.com/office/drawing/2014/main" id="{6B8AD357-1665-4676-AFA9-F9D05E354052}"/>
                  </a:ext>
                </a:extLst>
              </p:cNvPr>
              <p:cNvSpPr/>
              <p:nvPr/>
            </p:nvSpPr>
            <p:spPr>
              <a:xfrm>
                <a:off x="6238323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8" name="Rectángulo 337">
                <a:extLst>
                  <a:ext uri="{FF2B5EF4-FFF2-40B4-BE49-F238E27FC236}">
                    <a16:creationId xmlns:a16="http://schemas.microsoft.com/office/drawing/2014/main" id="{65F5FE2E-53EB-4001-9639-5CA7D1C5D532}"/>
                  </a:ext>
                </a:extLst>
              </p:cNvPr>
              <p:cNvSpPr/>
              <p:nvPr/>
            </p:nvSpPr>
            <p:spPr>
              <a:xfrm>
                <a:off x="5483844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9" name="Rectángulo 338">
                <a:extLst>
                  <a:ext uri="{FF2B5EF4-FFF2-40B4-BE49-F238E27FC236}">
                    <a16:creationId xmlns:a16="http://schemas.microsoft.com/office/drawing/2014/main" id="{AAD84BF4-0537-4230-9B50-5A105A97C46C}"/>
                  </a:ext>
                </a:extLst>
              </p:cNvPr>
              <p:cNvSpPr/>
              <p:nvPr/>
            </p:nvSpPr>
            <p:spPr>
              <a:xfrm>
                <a:off x="6238323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22" name="Grupo 321">
              <a:extLst>
                <a:ext uri="{FF2B5EF4-FFF2-40B4-BE49-F238E27FC236}">
                  <a16:creationId xmlns:a16="http://schemas.microsoft.com/office/drawing/2014/main" id="{B801B1D4-50EF-48DE-B749-4AE0F8D00E6C}"/>
                </a:ext>
              </a:extLst>
            </p:cNvPr>
            <p:cNvGrpSpPr/>
            <p:nvPr/>
          </p:nvGrpSpPr>
          <p:grpSpPr>
            <a:xfrm>
              <a:off x="2488068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29" name="Diagrama de flujo: retraso 328">
                <a:extLst>
                  <a:ext uri="{FF2B5EF4-FFF2-40B4-BE49-F238E27FC236}">
                    <a16:creationId xmlns:a16="http://schemas.microsoft.com/office/drawing/2014/main" id="{4F598051-5E52-4DFE-98E3-608A9F38D146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id="{6385B28C-CB86-4F1D-8D2B-09529D7BD8D0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E92E2809-DBA2-43C3-90A7-8EB24B4322B4}"/>
              </a:ext>
            </a:extLst>
          </p:cNvPr>
          <p:cNvGrpSpPr/>
          <p:nvPr/>
        </p:nvGrpSpPr>
        <p:grpSpPr>
          <a:xfrm>
            <a:off x="569985" y="4380863"/>
            <a:ext cx="2377321" cy="888319"/>
            <a:chOff x="575574" y="2532186"/>
            <a:chExt cx="2377321" cy="888319"/>
          </a:xfrm>
        </p:grpSpPr>
        <p:cxnSp>
          <p:nvCxnSpPr>
            <p:cNvPr id="343" name="Conector recto de flecha 342">
              <a:extLst>
                <a:ext uri="{FF2B5EF4-FFF2-40B4-BE49-F238E27FC236}">
                  <a16:creationId xmlns:a16="http://schemas.microsoft.com/office/drawing/2014/main" id="{67169424-F730-44B2-8824-069C6F936C5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14" y="3004320"/>
              <a:ext cx="96846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B8D17FA3-6661-4F3A-8577-3757F5920497}"/>
                </a:ext>
              </a:extLst>
            </p:cNvPr>
            <p:cNvGrpSpPr/>
            <p:nvPr/>
          </p:nvGrpSpPr>
          <p:grpSpPr>
            <a:xfrm>
              <a:off x="2240059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65" name="Diagrama de flujo: retraso 364">
                <a:extLst>
                  <a:ext uri="{FF2B5EF4-FFF2-40B4-BE49-F238E27FC236}">
                    <a16:creationId xmlns:a16="http://schemas.microsoft.com/office/drawing/2014/main" id="{30445D6A-61F8-4DC4-A2E3-BBBE75D76F42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6" name="Elipse 365">
                <a:extLst>
                  <a:ext uri="{FF2B5EF4-FFF2-40B4-BE49-F238E27FC236}">
                    <a16:creationId xmlns:a16="http://schemas.microsoft.com/office/drawing/2014/main" id="{3C5E42CC-D607-4487-B622-9584D56E66E5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DD1EB86E-0C6F-4705-A835-76C99C75B7BD}"/>
                </a:ext>
              </a:extLst>
            </p:cNvPr>
            <p:cNvSpPr/>
            <p:nvPr/>
          </p:nvSpPr>
          <p:spPr>
            <a:xfrm>
              <a:off x="1044172" y="2692046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P(3)=0.209</a:t>
              </a:r>
            </a:p>
          </p:txBody>
        </p:sp>
        <p:grpSp>
          <p:nvGrpSpPr>
            <p:cNvPr id="346" name="Grupo 345">
              <a:extLst>
                <a:ext uri="{FF2B5EF4-FFF2-40B4-BE49-F238E27FC236}">
                  <a16:creationId xmlns:a16="http://schemas.microsoft.com/office/drawing/2014/main" id="{7173BA72-22C6-4F92-BB71-12FEE751E4C3}"/>
                </a:ext>
              </a:extLst>
            </p:cNvPr>
            <p:cNvGrpSpPr/>
            <p:nvPr/>
          </p:nvGrpSpPr>
          <p:grpSpPr>
            <a:xfrm>
              <a:off x="575574" y="2532186"/>
              <a:ext cx="399586" cy="888319"/>
              <a:chOff x="5272679" y="2828025"/>
              <a:chExt cx="1646640" cy="3660643"/>
            </a:xfrm>
          </p:grpSpPr>
          <p:sp>
            <p:nvSpPr>
              <p:cNvPr id="356" name="Rectángulo 355">
                <a:extLst>
                  <a:ext uri="{FF2B5EF4-FFF2-40B4-BE49-F238E27FC236}">
                    <a16:creationId xmlns:a16="http://schemas.microsoft.com/office/drawing/2014/main" id="{2FDC64DE-7FCD-4616-8444-7AD4E3D1F7B9}"/>
                  </a:ext>
                </a:extLst>
              </p:cNvPr>
              <p:cNvSpPr/>
              <p:nvPr/>
            </p:nvSpPr>
            <p:spPr>
              <a:xfrm>
                <a:off x="5272679" y="2828025"/>
                <a:ext cx="1646640" cy="36606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57" name="Rectángulo 356">
                <a:extLst>
                  <a:ext uri="{FF2B5EF4-FFF2-40B4-BE49-F238E27FC236}">
                    <a16:creationId xmlns:a16="http://schemas.microsoft.com/office/drawing/2014/main" id="{6C09A05D-EC1B-4736-AD7F-694B04BB04CF}"/>
                  </a:ext>
                </a:extLst>
              </p:cNvPr>
              <p:cNvSpPr/>
              <p:nvPr/>
            </p:nvSpPr>
            <p:spPr>
              <a:xfrm>
                <a:off x="5483844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8" name="Rectángulo 357">
                <a:extLst>
                  <a:ext uri="{FF2B5EF4-FFF2-40B4-BE49-F238E27FC236}">
                    <a16:creationId xmlns:a16="http://schemas.microsoft.com/office/drawing/2014/main" id="{683A5F0E-0F59-4624-B154-6F29FFA0AEC8}"/>
                  </a:ext>
                </a:extLst>
              </p:cNvPr>
              <p:cNvSpPr/>
              <p:nvPr/>
            </p:nvSpPr>
            <p:spPr>
              <a:xfrm>
                <a:off x="6238323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9" name="Rectángulo 358">
                <a:extLst>
                  <a:ext uri="{FF2B5EF4-FFF2-40B4-BE49-F238E27FC236}">
                    <a16:creationId xmlns:a16="http://schemas.microsoft.com/office/drawing/2014/main" id="{81CE5833-EF0B-4DF6-8E5C-7E18ED0970E2}"/>
                  </a:ext>
                </a:extLst>
              </p:cNvPr>
              <p:cNvSpPr/>
              <p:nvPr/>
            </p:nvSpPr>
            <p:spPr>
              <a:xfrm>
                <a:off x="5483844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0" name="Rectángulo 359">
                <a:extLst>
                  <a:ext uri="{FF2B5EF4-FFF2-40B4-BE49-F238E27FC236}">
                    <a16:creationId xmlns:a16="http://schemas.microsoft.com/office/drawing/2014/main" id="{980106F5-3EAD-4A5C-8B78-BBF611EBAA49}"/>
                  </a:ext>
                </a:extLst>
              </p:cNvPr>
              <p:cNvSpPr/>
              <p:nvPr/>
            </p:nvSpPr>
            <p:spPr>
              <a:xfrm>
                <a:off x="6238323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1" name="Rectángulo 360">
                <a:extLst>
                  <a:ext uri="{FF2B5EF4-FFF2-40B4-BE49-F238E27FC236}">
                    <a16:creationId xmlns:a16="http://schemas.microsoft.com/office/drawing/2014/main" id="{6584AB62-5A53-4D79-A7D3-209ABD98D594}"/>
                  </a:ext>
                </a:extLst>
              </p:cNvPr>
              <p:cNvSpPr/>
              <p:nvPr/>
            </p:nvSpPr>
            <p:spPr>
              <a:xfrm>
                <a:off x="5483844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2" name="Rectángulo 361">
                <a:extLst>
                  <a:ext uri="{FF2B5EF4-FFF2-40B4-BE49-F238E27FC236}">
                    <a16:creationId xmlns:a16="http://schemas.microsoft.com/office/drawing/2014/main" id="{E50B6953-2E2A-4C98-B5AB-B786A0A1F834}"/>
                  </a:ext>
                </a:extLst>
              </p:cNvPr>
              <p:cNvSpPr/>
              <p:nvPr/>
            </p:nvSpPr>
            <p:spPr>
              <a:xfrm>
                <a:off x="6238323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3" name="Rectángulo 362">
                <a:extLst>
                  <a:ext uri="{FF2B5EF4-FFF2-40B4-BE49-F238E27FC236}">
                    <a16:creationId xmlns:a16="http://schemas.microsoft.com/office/drawing/2014/main" id="{151884C0-DB04-4005-AD07-5A1AC3EB5BFB}"/>
                  </a:ext>
                </a:extLst>
              </p:cNvPr>
              <p:cNvSpPr/>
              <p:nvPr/>
            </p:nvSpPr>
            <p:spPr>
              <a:xfrm>
                <a:off x="5483844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4" name="Rectángulo 363">
                <a:extLst>
                  <a:ext uri="{FF2B5EF4-FFF2-40B4-BE49-F238E27FC236}">
                    <a16:creationId xmlns:a16="http://schemas.microsoft.com/office/drawing/2014/main" id="{24D3E7ED-E00F-4207-A4F7-0C465A74C711}"/>
                  </a:ext>
                </a:extLst>
              </p:cNvPr>
              <p:cNvSpPr/>
              <p:nvPr/>
            </p:nvSpPr>
            <p:spPr>
              <a:xfrm>
                <a:off x="6238323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47" name="Grupo 346">
              <a:extLst>
                <a:ext uri="{FF2B5EF4-FFF2-40B4-BE49-F238E27FC236}">
                  <a16:creationId xmlns:a16="http://schemas.microsoft.com/office/drawing/2014/main" id="{87776436-14B4-486F-AB74-CA9C689CC1C4}"/>
                </a:ext>
              </a:extLst>
            </p:cNvPr>
            <p:cNvGrpSpPr/>
            <p:nvPr/>
          </p:nvGrpSpPr>
          <p:grpSpPr>
            <a:xfrm>
              <a:off x="2488068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54" name="Diagrama de flujo: retraso 353">
                <a:extLst>
                  <a:ext uri="{FF2B5EF4-FFF2-40B4-BE49-F238E27FC236}">
                    <a16:creationId xmlns:a16="http://schemas.microsoft.com/office/drawing/2014/main" id="{3228CCA1-011F-47A2-B69B-7E13668E186D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5" name="Elipse 354">
                <a:extLst>
                  <a:ext uri="{FF2B5EF4-FFF2-40B4-BE49-F238E27FC236}">
                    <a16:creationId xmlns:a16="http://schemas.microsoft.com/office/drawing/2014/main" id="{59CE9D0E-49D6-4D90-B779-69DF00EFD4B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48" name="Grupo 347">
              <a:extLst>
                <a:ext uri="{FF2B5EF4-FFF2-40B4-BE49-F238E27FC236}">
                  <a16:creationId xmlns:a16="http://schemas.microsoft.com/office/drawing/2014/main" id="{AB097DEF-CF87-4723-B1E2-77590DEF76E0}"/>
                </a:ext>
              </a:extLst>
            </p:cNvPr>
            <p:cNvGrpSpPr/>
            <p:nvPr/>
          </p:nvGrpSpPr>
          <p:grpSpPr>
            <a:xfrm>
              <a:off x="2738887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52" name="Diagrama de flujo: retraso 351">
                <a:extLst>
                  <a:ext uri="{FF2B5EF4-FFF2-40B4-BE49-F238E27FC236}">
                    <a16:creationId xmlns:a16="http://schemas.microsoft.com/office/drawing/2014/main" id="{A0B2FBBE-2979-4A00-87B2-C41B5D4EEE55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3" name="Elipse 352">
                <a:extLst>
                  <a:ext uri="{FF2B5EF4-FFF2-40B4-BE49-F238E27FC236}">
                    <a16:creationId xmlns:a16="http://schemas.microsoft.com/office/drawing/2014/main" id="{31A73DDC-6803-4035-8775-F0F3CDD7338E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8E9ED2D6-6233-4020-A3EF-A407D2C65600}"/>
              </a:ext>
            </a:extLst>
          </p:cNvPr>
          <p:cNvGrpSpPr/>
          <p:nvPr/>
        </p:nvGrpSpPr>
        <p:grpSpPr>
          <a:xfrm>
            <a:off x="569985" y="5314902"/>
            <a:ext cx="2625167" cy="888319"/>
            <a:chOff x="575574" y="2532186"/>
            <a:chExt cx="2625167" cy="888319"/>
          </a:xfrm>
        </p:grpSpPr>
        <p:cxnSp>
          <p:nvCxnSpPr>
            <p:cNvPr id="368" name="Conector recto de flecha 367">
              <a:extLst>
                <a:ext uri="{FF2B5EF4-FFF2-40B4-BE49-F238E27FC236}">
                  <a16:creationId xmlns:a16="http://schemas.microsoft.com/office/drawing/2014/main" id="{953B57C3-880F-4CC2-8B13-B66D344C330D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14" y="3004320"/>
              <a:ext cx="96846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upo 368">
              <a:extLst>
                <a:ext uri="{FF2B5EF4-FFF2-40B4-BE49-F238E27FC236}">
                  <a16:creationId xmlns:a16="http://schemas.microsoft.com/office/drawing/2014/main" id="{51E180BE-5158-47A5-9F35-8C740BB0E65B}"/>
                </a:ext>
              </a:extLst>
            </p:cNvPr>
            <p:cNvGrpSpPr/>
            <p:nvPr/>
          </p:nvGrpSpPr>
          <p:grpSpPr>
            <a:xfrm>
              <a:off x="2240059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90" name="Diagrama de flujo: retraso 389">
                <a:extLst>
                  <a:ext uri="{FF2B5EF4-FFF2-40B4-BE49-F238E27FC236}">
                    <a16:creationId xmlns:a16="http://schemas.microsoft.com/office/drawing/2014/main" id="{9E5D7840-E2CB-4351-B41E-D54F0E94CAAA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1" name="Elipse 390">
                <a:extLst>
                  <a:ext uri="{FF2B5EF4-FFF2-40B4-BE49-F238E27FC236}">
                    <a16:creationId xmlns:a16="http://schemas.microsoft.com/office/drawing/2014/main" id="{E052C969-596D-4432-9609-5E173FBDF79C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20F94507-66BC-4624-A164-47D1E1644931}"/>
                </a:ext>
              </a:extLst>
            </p:cNvPr>
            <p:cNvSpPr/>
            <p:nvPr/>
          </p:nvSpPr>
          <p:spPr>
            <a:xfrm>
              <a:off x="1044172" y="2692046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P(4)=0.176</a:t>
              </a:r>
            </a:p>
          </p:txBody>
        </p:sp>
        <p:grpSp>
          <p:nvGrpSpPr>
            <p:cNvPr id="371" name="Grupo 370">
              <a:extLst>
                <a:ext uri="{FF2B5EF4-FFF2-40B4-BE49-F238E27FC236}">
                  <a16:creationId xmlns:a16="http://schemas.microsoft.com/office/drawing/2014/main" id="{9797F2AC-C7AB-4903-9BF5-CEBA27A09E55}"/>
                </a:ext>
              </a:extLst>
            </p:cNvPr>
            <p:cNvGrpSpPr/>
            <p:nvPr/>
          </p:nvGrpSpPr>
          <p:grpSpPr>
            <a:xfrm>
              <a:off x="575574" y="2532186"/>
              <a:ext cx="399586" cy="888319"/>
              <a:chOff x="5272679" y="2828025"/>
              <a:chExt cx="1646640" cy="3660643"/>
            </a:xfrm>
          </p:grpSpPr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6FDAE4B1-145A-476D-8714-621BB56AB800}"/>
                  </a:ext>
                </a:extLst>
              </p:cNvPr>
              <p:cNvSpPr/>
              <p:nvPr/>
            </p:nvSpPr>
            <p:spPr>
              <a:xfrm>
                <a:off x="5272679" y="2828025"/>
                <a:ext cx="1646640" cy="36606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38D7529B-C85A-44B8-93F3-F1F399E0E080}"/>
                  </a:ext>
                </a:extLst>
              </p:cNvPr>
              <p:cNvSpPr/>
              <p:nvPr/>
            </p:nvSpPr>
            <p:spPr>
              <a:xfrm>
                <a:off x="5483844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7207AA6F-886E-4B24-B093-18F44F71D511}"/>
                  </a:ext>
                </a:extLst>
              </p:cNvPr>
              <p:cNvSpPr/>
              <p:nvPr/>
            </p:nvSpPr>
            <p:spPr>
              <a:xfrm>
                <a:off x="6238323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2AA5D1C-CDB1-435E-8CD3-8C553670403E}"/>
                  </a:ext>
                </a:extLst>
              </p:cNvPr>
              <p:cNvSpPr/>
              <p:nvPr/>
            </p:nvSpPr>
            <p:spPr>
              <a:xfrm>
                <a:off x="5483844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4106E5D9-5157-4E55-A6CA-D70A8AD93B19}"/>
                  </a:ext>
                </a:extLst>
              </p:cNvPr>
              <p:cNvSpPr/>
              <p:nvPr/>
            </p:nvSpPr>
            <p:spPr>
              <a:xfrm>
                <a:off x="6238323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E3D6E96F-E937-478B-8297-F4BE25C2A0B3}"/>
                  </a:ext>
                </a:extLst>
              </p:cNvPr>
              <p:cNvSpPr/>
              <p:nvPr/>
            </p:nvSpPr>
            <p:spPr>
              <a:xfrm>
                <a:off x="5483844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4158842A-0F45-4048-BE8C-E66B48ECA5DE}"/>
                  </a:ext>
                </a:extLst>
              </p:cNvPr>
              <p:cNvSpPr/>
              <p:nvPr/>
            </p:nvSpPr>
            <p:spPr>
              <a:xfrm>
                <a:off x="6238323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589C152E-FA83-4210-A865-6CC3CF50DDE9}"/>
                  </a:ext>
                </a:extLst>
              </p:cNvPr>
              <p:cNvSpPr/>
              <p:nvPr/>
            </p:nvSpPr>
            <p:spPr>
              <a:xfrm>
                <a:off x="5483844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BBF9E482-BF0D-4ED1-9365-4A29434E33AE}"/>
                  </a:ext>
                </a:extLst>
              </p:cNvPr>
              <p:cNvSpPr/>
              <p:nvPr/>
            </p:nvSpPr>
            <p:spPr>
              <a:xfrm>
                <a:off x="6238323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72" name="Grupo 371">
              <a:extLst>
                <a:ext uri="{FF2B5EF4-FFF2-40B4-BE49-F238E27FC236}">
                  <a16:creationId xmlns:a16="http://schemas.microsoft.com/office/drawing/2014/main" id="{5005B565-217A-4DEB-8F1D-CB83E69F8ED3}"/>
                </a:ext>
              </a:extLst>
            </p:cNvPr>
            <p:cNvGrpSpPr/>
            <p:nvPr/>
          </p:nvGrpSpPr>
          <p:grpSpPr>
            <a:xfrm>
              <a:off x="2488068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79" name="Diagrama de flujo: retraso 378">
                <a:extLst>
                  <a:ext uri="{FF2B5EF4-FFF2-40B4-BE49-F238E27FC236}">
                    <a16:creationId xmlns:a16="http://schemas.microsoft.com/office/drawing/2014/main" id="{D4F3D63B-8CBE-4AB8-B987-B72A390C5AF6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0" name="Elipse 379">
                <a:extLst>
                  <a:ext uri="{FF2B5EF4-FFF2-40B4-BE49-F238E27FC236}">
                    <a16:creationId xmlns:a16="http://schemas.microsoft.com/office/drawing/2014/main" id="{262BA5D4-2A4C-4F52-92DD-84CC82EF3C0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73" name="Grupo 372">
              <a:extLst>
                <a:ext uri="{FF2B5EF4-FFF2-40B4-BE49-F238E27FC236}">
                  <a16:creationId xmlns:a16="http://schemas.microsoft.com/office/drawing/2014/main" id="{38B45442-6ACC-4A4A-A8E7-2E894EFA591C}"/>
                </a:ext>
              </a:extLst>
            </p:cNvPr>
            <p:cNvGrpSpPr/>
            <p:nvPr/>
          </p:nvGrpSpPr>
          <p:grpSpPr>
            <a:xfrm>
              <a:off x="2738887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77" name="Diagrama de flujo: retraso 376">
                <a:extLst>
                  <a:ext uri="{FF2B5EF4-FFF2-40B4-BE49-F238E27FC236}">
                    <a16:creationId xmlns:a16="http://schemas.microsoft.com/office/drawing/2014/main" id="{ECA56F73-0829-44E5-B2A8-375425E7CE13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8" name="Elipse 377">
                <a:extLst>
                  <a:ext uri="{FF2B5EF4-FFF2-40B4-BE49-F238E27FC236}">
                    <a16:creationId xmlns:a16="http://schemas.microsoft.com/office/drawing/2014/main" id="{2DEAE97E-411A-4DCB-84DC-B807045849B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74" name="Grupo 373">
              <a:extLst>
                <a:ext uri="{FF2B5EF4-FFF2-40B4-BE49-F238E27FC236}">
                  <a16:creationId xmlns:a16="http://schemas.microsoft.com/office/drawing/2014/main" id="{36FB45B0-5F05-4FF2-A021-D6E23C80D3BA}"/>
                </a:ext>
              </a:extLst>
            </p:cNvPr>
            <p:cNvGrpSpPr/>
            <p:nvPr/>
          </p:nvGrpSpPr>
          <p:grpSpPr>
            <a:xfrm>
              <a:off x="2986733" y="2745933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75" name="Diagrama de flujo: retraso 374">
                <a:extLst>
                  <a:ext uri="{FF2B5EF4-FFF2-40B4-BE49-F238E27FC236}">
                    <a16:creationId xmlns:a16="http://schemas.microsoft.com/office/drawing/2014/main" id="{4E260643-7835-4C01-8691-A6620045297E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6" name="Elipse 375">
                <a:extLst>
                  <a:ext uri="{FF2B5EF4-FFF2-40B4-BE49-F238E27FC236}">
                    <a16:creationId xmlns:a16="http://schemas.microsoft.com/office/drawing/2014/main" id="{15F2B117-D1FF-45B2-80A8-F23ABFC1AD3E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93" name="Rectángulo 392">
            <a:extLst>
              <a:ext uri="{FF2B5EF4-FFF2-40B4-BE49-F238E27FC236}">
                <a16:creationId xmlns:a16="http://schemas.microsoft.com/office/drawing/2014/main" id="{B2340DDB-9C2D-456B-BB4A-9355C5C9CCC4}"/>
              </a:ext>
            </a:extLst>
          </p:cNvPr>
          <p:cNvSpPr/>
          <p:nvPr/>
        </p:nvSpPr>
        <p:spPr>
          <a:xfrm>
            <a:off x="10234994" y="3570302"/>
            <a:ext cx="1415579" cy="821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7F0D03C4-F515-4249-BD6F-D7EBCF13F433}"/>
              </a:ext>
            </a:extLst>
          </p:cNvPr>
          <p:cNvSpPr txBox="1"/>
          <p:nvPr/>
        </p:nvSpPr>
        <p:spPr>
          <a:xfrm>
            <a:off x="4317463" y="298842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0        1      2       3       4        5       6        7       8       9     …</a:t>
            </a:r>
          </a:p>
        </p:txBody>
      </p:sp>
      <p:sp>
        <p:nvSpPr>
          <p:cNvPr id="194" name="Título 1">
            <a:extLst>
              <a:ext uri="{FF2B5EF4-FFF2-40B4-BE49-F238E27FC236}">
                <a16:creationId xmlns:a16="http://schemas.microsoft.com/office/drawing/2014/main" id="{B10F3B93-29FA-4C1E-9CB9-810BA89C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2.1 Creating social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9929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91EA5C4-AB53-4655-9181-362EB957F6CE}"/>
              </a:ext>
            </a:extLst>
          </p:cNvPr>
          <p:cNvSpPr/>
          <p:nvPr/>
        </p:nvSpPr>
        <p:spPr>
          <a:xfrm>
            <a:off x="6659716" y="6488668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900" dirty="0">
                <a:hlinkClick r:id="rId2"/>
              </a:rPr>
              <a:t>https://www.ine.es/en/prensa/ech_2017_en.pdf</a:t>
            </a:r>
            <a:endParaRPr lang="es-ES" sz="900" dirty="0"/>
          </a:p>
          <a:p>
            <a:pPr algn="r"/>
            <a:r>
              <a:rPr lang="es-ES" sz="900" dirty="0">
                <a:hlinkClick r:id="rId3"/>
              </a:rPr>
              <a:t>https://www.mscbs.gob.es/ciudadanos/prestaciones/centrosServiciosSNS/hospitales/home.htm</a:t>
            </a:r>
            <a:r>
              <a:rPr lang="es-ES" sz="900" dirty="0"/>
              <a:t> 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DCB59396-9BC6-47D9-93BF-0A86FDBF1180}"/>
              </a:ext>
            </a:extLst>
          </p:cNvPr>
          <p:cNvSpPr txBox="1"/>
          <p:nvPr/>
        </p:nvSpPr>
        <p:spPr>
          <a:xfrm>
            <a:off x="1435222" y="5782539"/>
            <a:ext cx="27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60D1FB2C-D2BF-47B8-B8A3-795175D8215D}"/>
              </a:ext>
            </a:extLst>
          </p:cNvPr>
          <p:cNvGrpSpPr/>
          <p:nvPr/>
        </p:nvGrpSpPr>
        <p:grpSpPr>
          <a:xfrm>
            <a:off x="9580341" y="2017573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05" name="Diagrama de flujo: retraso 204">
              <a:extLst>
                <a:ext uri="{FF2B5EF4-FFF2-40B4-BE49-F238E27FC236}">
                  <a16:creationId xmlns:a16="http://schemas.microsoft.com/office/drawing/2014/main" id="{1C7C71FE-B1CC-4AB2-96B9-24217B36CF7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EC3F87E7-B501-457B-BC69-E427580B547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DD652C9E-4917-492D-8E6C-4E8116464C80}"/>
              </a:ext>
            </a:extLst>
          </p:cNvPr>
          <p:cNvGrpSpPr/>
          <p:nvPr/>
        </p:nvGrpSpPr>
        <p:grpSpPr>
          <a:xfrm>
            <a:off x="8398233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47" name="Diagrama de flujo: retraso 246">
              <a:extLst>
                <a:ext uri="{FF2B5EF4-FFF2-40B4-BE49-F238E27FC236}">
                  <a16:creationId xmlns:a16="http://schemas.microsoft.com/office/drawing/2014/main" id="{92328C3F-F524-4794-AABF-A241F1DD57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A4731B90-3BF0-416A-A00A-9270713E6D5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92A1101-F6C0-49CB-BB4F-EB0847D52659}"/>
              </a:ext>
            </a:extLst>
          </p:cNvPr>
          <p:cNvGrpSpPr/>
          <p:nvPr/>
        </p:nvGrpSpPr>
        <p:grpSpPr>
          <a:xfrm>
            <a:off x="7807179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0" name="Diagrama de flujo: retraso 249">
              <a:extLst>
                <a:ext uri="{FF2B5EF4-FFF2-40B4-BE49-F238E27FC236}">
                  <a16:creationId xmlns:a16="http://schemas.microsoft.com/office/drawing/2014/main" id="{483885E3-0F7F-496A-B1E6-14EBFA47FBF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A3CBB271-8827-437F-BCD0-6744913190E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237FAA14-9A37-42CF-9D19-D5F36DECE1DC}"/>
              </a:ext>
            </a:extLst>
          </p:cNvPr>
          <p:cNvGrpSpPr/>
          <p:nvPr/>
        </p:nvGrpSpPr>
        <p:grpSpPr>
          <a:xfrm>
            <a:off x="8989287" y="201333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3" name="Diagrama de flujo: retraso 252">
              <a:extLst>
                <a:ext uri="{FF2B5EF4-FFF2-40B4-BE49-F238E27FC236}">
                  <a16:creationId xmlns:a16="http://schemas.microsoft.com/office/drawing/2014/main" id="{F2D589DD-DC3F-410A-824C-59230A6CC52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53">
              <a:extLst>
                <a:ext uri="{FF2B5EF4-FFF2-40B4-BE49-F238E27FC236}">
                  <a16:creationId xmlns:a16="http://schemas.microsoft.com/office/drawing/2014/main" id="{5C7F4558-537E-47EA-B40C-486182C82E7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84A46E21-7338-498D-BA29-F2ED701FACEF}"/>
              </a:ext>
            </a:extLst>
          </p:cNvPr>
          <p:cNvGrpSpPr/>
          <p:nvPr/>
        </p:nvGrpSpPr>
        <p:grpSpPr>
          <a:xfrm>
            <a:off x="6630723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6" name="Diagrama de flujo: retraso 255">
              <a:extLst>
                <a:ext uri="{FF2B5EF4-FFF2-40B4-BE49-F238E27FC236}">
                  <a16:creationId xmlns:a16="http://schemas.microsoft.com/office/drawing/2014/main" id="{DCD7B17B-3CD9-4A3C-AA41-A432B1A710F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9DED19A3-0315-40C8-99FF-C7A0BBBFDFC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A7418A42-5E19-4D8E-8EDE-B88FFB0FC785}"/>
              </a:ext>
            </a:extLst>
          </p:cNvPr>
          <p:cNvGrpSpPr/>
          <p:nvPr/>
        </p:nvGrpSpPr>
        <p:grpSpPr>
          <a:xfrm>
            <a:off x="6039669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9" name="Diagrama de flujo: retraso 258">
              <a:extLst>
                <a:ext uri="{FF2B5EF4-FFF2-40B4-BE49-F238E27FC236}">
                  <a16:creationId xmlns:a16="http://schemas.microsoft.com/office/drawing/2014/main" id="{91567B82-A94A-49F3-90C8-D69FC032887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688A2AB6-5E46-41A0-8A43-7F08901EBC4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C0EA8153-80DF-4A2C-BBFC-712898648E5B}"/>
              </a:ext>
            </a:extLst>
          </p:cNvPr>
          <p:cNvGrpSpPr/>
          <p:nvPr/>
        </p:nvGrpSpPr>
        <p:grpSpPr>
          <a:xfrm>
            <a:off x="7221777" y="200905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2" name="Diagrama de flujo: retraso 261">
              <a:extLst>
                <a:ext uri="{FF2B5EF4-FFF2-40B4-BE49-F238E27FC236}">
                  <a16:creationId xmlns:a16="http://schemas.microsoft.com/office/drawing/2014/main" id="{81F48AE2-DC83-4A63-80C3-6B9D9D71001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3184E687-DA7F-4421-B87C-63167D37C8D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87711E31-84DB-4A02-85C8-8D1B5FCE29FA}"/>
              </a:ext>
            </a:extLst>
          </p:cNvPr>
          <p:cNvGrpSpPr/>
          <p:nvPr/>
        </p:nvGrpSpPr>
        <p:grpSpPr>
          <a:xfrm>
            <a:off x="4857561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5" name="Diagrama de flujo: retraso 264">
              <a:extLst>
                <a:ext uri="{FF2B5EF4-FFF2-40B4-BE49-F238E27FC236}">
                  <a16:creationId xmlns:a16="http://schemas.microsoft.com/office/drawing/2014/main" id="{88A65E9B-3092-4BC1-902F-17AEAB4420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101FBE5A-B751-4C20-BDFF-0AE968BD86E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450B5768-AAE3-4915-AB69-45F3E0EFEC9B}"/>
              </a:ext>
            </a:extLst>
          </p:cNvPr>
          <p:cNvGrpSpPr/>
          <p:nvPr/>
        </p:nvGrpSpPr>
        <p:grpSpPr>
          <a:xfrm>
            <a:off x="4266507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8" name="Diagrama de flujo: retraso 267">
              <a:extLst>
                <a:ext uri="{FF2B5EF4-FFF2-40B4-BE49-F238E27FC236}">
                  <a16:creationId xmlns:a16="http://schemas.microsoft.com/office/drawing/2014/main" id="{0E7DDDD1-B613-4315-BDF0-96F2335CE9F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64AAE7C2-542C-4EC5-BE18-B47CCE3E98DE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89C4EAFE-79D9-42D1-A6E3-AE6772CDA01B}"/>
              </a:ext>
            </a:extLst>
          </p:cNvPr>
          <p:cNvGrpSpPr/>
          <p:nvPr/>
        </p:nvGrpSpPr>
        <p:grpSpPr>
          <a:xfrm>
            <a:off x="5448615" y="2004818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71" name="Diagrama de flujo: retraso 270">
              <a:extLst>
                <a:ext uri="{FF2B5EF4-FFF2-40B4-BE49-F238E27FC236}">
                  <a16:creationId xmlns:a16="http://schemas.microsoft.com/office/drawing/2014/main" id="{5A2F5A97-5BE8-483C-BCA0-616F79C8568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3E31462B-1441-4FF7-B6BD-1F75E6CBB98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DE63F9F-4137-495D-9B1F-5151DB03F100}"/>
              </a:ext>
            </a:extLst>
          </p:cNvPr>
          <p:cNvSpPr/>
          <p:nvPr/>
        </p:nvSpPr>
        <p:spPr>
          <a:xfrm>
            <a:off x="3749597" y="2983647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5CC286-29E3-477F-8087-94C8B1E6DAB3}"/>
              </a:ext>
            </a:extLst>
          </p:cNvPr>
          <p:cNvCxnSpPr>
            <a:cxnSpLocks/>
          </p:cNvCxnSpPr>
          <p:nvPr/>
        </p:nvCxnSpPr>
        <p:spPr>
          <a:xfrm flipV="1">
            <a:off x="4217152" y="2079528"/>
            <a:ext cx="0" cy="28758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82A4918F-77EE-4018-BE6D-CF9D77E9C215}"/>
              </a:ext>
            </a:extLst>
          </p:cNvPr>
          <p:cNvCxnSpPr>
            <a:cxnSpLocks/>
          </p:cNvCxnSpPr>
          <p:nvPr/>
        </p:nvCxnSpPr>
        <p:spPr>
          <a:xfrm flipH="1" flipV="1">
            <a:off x="5952788" y="2079527"/>
            <a:ext cx="24249" cy="287587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6E3D5B54-C5D8-4418-9D85-F1AAE204A0C5}"/>
              </a:ext>
            </a:extLst>
          </p:cNvPr>
          <p:cNvCxnSpPr>
            <a:cxnSpLocks/>
          </p:cNvCxnSpPr>
          <p:nvPr/>
        </p:nvCxnSpPr>
        <p:spPr>
          <a:xfrm flipH="1" flipV="1">
            <a:off x="7125053" y="2078647"/>
            <a:ext cx="16533" cy="28767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08DAF9D6-326C-4F54-81BF-DB7D4C724199}"/>
              </a:ext>
            </a:extLst>
          </p:cNvPr>
          <p:cNvCxnSpPr>
            <a:cxnSpLocks/>
          </p:cNvCxnSpPr>
          <p:nvPr/>
        </p:nvCxnSpPr>
        <p:spPr>
          <a:xfrm flipH="1" flipV="1">
            <a:off x="9483905" y="205380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68D6EC74-6D7B-4629-B059-8B787B0009E5}"/>
              </a:ext>
            </a:extLst>
          </p:cNvPr>
          <p:cNvCxnSpPr>
            <a:cxnSpLocks/>
          </p:cNvCxnSpPr>
          <p:nvPr/>
        </p:nvCxnSpPr>
        <p:spPr>
          <a:xfrm flipH="1">
            <a:off x="3812469" y="298094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84F76ABD-B599-43D3-BAD4-D12999A15BCB}"/>
              </a:ext>
            </a:extLst>
          </p:cNvPr>
          <p:cNvCxnSpPr>
            <a:cxnSpLocks/>
          </p:cNvCxnSpPr>
          <p:nvPr/>
        </p:nvCxnSpPr>
        <p:spPr>
          <a:xfrm flipV="1">
            <a:off x="4782983" y="205380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88770154-4AE6-427F-B28E-EC4910D8712E}"/>
              </a:ext>
            </a:extLst>
          </p:cNvPr>
          <p:cNvCxnSpPr>
            <a:cxnSpLocks/>
          </p:cNvCxnSpPr>
          <p:nvPr/>
        </p:nvCxnSpPr>
        <p:spPr>
          <a:xfrm flipH="1">
            <a:off x="3831707" y="335539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1C53482A-B7FA-4623-9136-D8C92CC4BE47}"/>
              </a:ext>
            </a:extLst>
          </p:cNvPr>
          <p:cNvCxnSpPr>
            <a:cxnSpLocks/>
          </p:cNvCxnSpPr>
          <p:nvPr/>
        </p:nvCxnSpPr>
        <p:spPr>
          <a:xfrm flipV="1">
            <a:off x="5365167" y="2049732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D52ED2E4-8C98-404F-8A27-19447EFBBABE}"/>
              </a:ext>
            </a:extLst>
          </p:cNvPr>
          <p:cNvCxnSpPr>
            <a:cxnSpLocks/>
          </p:cNvCxnSpPr>
          <p:nvPr/>
        </p:nvCxnSpPr>
        <p:spPr>
          <a:xfrm flipV="1">
            <a:off x="6557768" y="2063170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7FA3A3BA-49BF-4214-A607-6041E1034577}"/>
              </a:ext>
            </a:extLst>
          </p:cNvPr>
          <p:cNvCxnSpPr>
            <a:cxnSpLocks/>
          </p:cNvCxnSpPr>
          <p:nvPr/>
        </p:nvCxnSpPr>
        <p:spPr>
          <a:xfrm flipV="1">
            <a:off x="7722727" y="2062934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EF06D42A-092A-4424-BB1A-C72A0FDCEC4A}"/>
              </a:ext>
            </a:extLst>
          </p:cNvPr>
          <p:cNvCxnSpPr>
            <a:cxnSpLocks/>
          </p:cNvCxnSpPr>
          <p:nvPr/>
        </p:nvCxnSpPr>
        <p:spPr>
          <a:xfrm flipV="1">
            <a:off x="8319892" y="204973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42213F3D-8005-4765-98B1-64DD4BCB1A30}"/>
              </a:ext>
            </a:extLst>
          </p:cNvPr>
          <p:cNvCxnSpPr>
            <a:cxnSpLocks/>
          </p:cNvCxnSpPr>
          <p:nvPr/>
        </p:nvCxnSpPr>
        <p:spPr>
          <a:xfrm flipV="1">
            <a:off x="8927212" y="2052848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AA837B9-478A-4384-9225-334D51D48927}"/>
              </a:ext>
            </a:extLst>
          </p:cNvPr>
          <p:cNvSpPr txBox="1"/>
          <p:nvPr/>
        </p:nvSpPr>
        <p:spPr>
          <a:xfrm>
            <a:off x="4317463" y="298842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46    10      75     39      88      3       9       28     19     22     …</a:t>
            </a:r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F54F99D2-4B8E-4388-9B2E-C327FADA992D}"/>
              </a:ext>
            </a:extLst>
          </p:cNvPr>
          <p:cNvSpPr/>
          <p:nvPr/>
        </p:nvSpPr>
        <p:spPr>
          <a:xfrm>
            <a:off x="3749597" y="458606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 h</a:t>
            </a: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6855C329-4BE0-4A3B-B2D4-3B22E93DFCFC}"/>
              </a:ext>
            </a:extLst>
          </p:cNvPr>
          <p:cNvCxnSpPr>
            <a:cxnSpLocks/>
          </p:cNvCxnSpPr>
          <p:nvPr/>
        </p:nvCxnSpPr>
        <p:spPr>
          <a:xfrm flipH="1">
            <a:off x="3812469" y="458336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9DD6B9B7-C42E-4489-BB50-5F90BD9B6299}"/>
              </a:ext>
            </a:extLst>
          </p:cNvPr>
          <p:cNvCxnSpPr>
            <a:cxnSpLocks/>
          </p:cNvCxnSpPr>
          <p:nvPr/>
        </p:nvCxnSpPr>
        <p:spPr>
          <a:xfrm flipH="1">
            <a:off x="3831707" y="495781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A0C81DB6-EFA8-470D-ACB8-AC1CCC5D89A6}"/>
              </a:ext>
            </a:extLst>
          </p:cNvPr>
          <p:cNvSpPr txBox="1"/>
          <p:nvPr/>
        </p:nvSpPr>
        <p:spPr>
          <a:xfrm>
            <a:off x="4317463" y="459084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0                     1                         2                     3       …</a:t>
            </a:r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362640B0-D976-4C03-AF31-960941FA6814}"/>
              </a:ext>
            </a:extLst>
          </p:cNvPr>
          <p:cNvCxnSpPr>
            <a:cxnSpLocks/>
          </p:cNvCxnSpPr>
          <p:nvPr/>
        </p:nvCxnSpPr>
        <p:spPr>
          <a:xfrm flipH="1" flipV="1">
            <a:off x="10109311" y="204873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4766140-6EDC-4BBD-8065-E29CBB4BC24A}"/>
              </a:ext>
            </a:extLst>
          </p:cNvPr>
          <p:cNvSpPr txBox="1"/>
          <p:nvPr/>
        </p:nvSpPr>
        <p:spPr>
          <a:xfrm>
            <a:off x="10609034" y="2255799"/>
            <a:ext cx="6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293B9B63-0504-4791-AD33-D3308691BC72}"/>
              </a:ext>
            </a:extLst>
          </p:cNvPr>
          <p:cNvSpPr txBox="1"/>
          <p:nvPr/>
        </p:nvSpPr>
        <p:spPr>
          <a:xfrm>
            <a:off x="10258586" y="3712173"/>
            <a:ext cx="148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loc_sizes</a:t>
            </a:r>
            <a:r>
              <a:rPr lang="es-ES" dirty="0"/>
              <a:t> -&gt; </a:t>
            </a:r>
            <a:r>
              <a:rPr lang="es-ES" dirty="0" err="1"/>
              <a:t>ID.w</a:t>
            </a:r>
            <a:endParaRPr lang="es-ES" dirty="0"/>
          </a:p>
        </p:txBody>
      </p:sp>
      <p:sp>
        <p:nvSpPr>
          <p:cNvPr id="151" name="Abrir llave 150">
            <a:extLst>
              <a:ext uri="{FF2B5EF4-FFF2-40B4-BE49-F238E27FC236}">
                <a16:creationId xmlns:a16="http://schemas.microsoft.com/office/drawing/2014/main" id="{3736710E-5C37-4513-B61D-84B7B58285DA}"/>
              </a:ext>
            </a:extLst>
          </p:cNvPr>
          <p:cNvSpPr/>
          <p:nvPr/>
        </p:nvSpPr>
        <p:spPr>
          <a:xfrm rot="16200000">
            <a:off x="5011876" y="2625782"/>
            <a:ext cx="146188" cy="1735636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Abrir llave 151">
            <a:extLst>
              <a:ext uri="{FF2B5EF4-FFF2-40B4-BE49-F238E27FC236}">
                <a16:creationId xmlns:a16="http://schemas.microsoft.com/office/drawing/2014/main" id="{AFFD75D3-BD2D-4836-AF36-B6FC22FDEE83}"/>
              </a:ext>
            </a:extLst>
          </p:cNvPr>
          <p:cNvSpPr/>
          <p:nvPr/>
        </p:nvSpPr>
        <p:spPr>
          <a:xfrm rot="16200000">
            <a:off x="6477952" y="2921417"/>
            <a:ext cx="146188" cy="1148015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Abrir llave 152">
            <a:extLst>
              <a:ext uri="{FF2B5EF4-FFF2-40B4-BE49-F238E27FC236}">
                <a16:creationId xmlns:a16="http://schemas.microsoft.com/office/drawing/2014/main" id="{044C7ED7-57F5-49EE-81B0-ACBC63C0AA93}"/>
              </a:ext>
            </a:extLst>
          </p:cNvPr>
          <p:cNvSpPr/>
          <p:nvPr/>
        </p:nvSpPr>
        <p:spPr>
          <a:xfrm rot="16200000">
            <a:off x="8233525" y="2336888"/>
            <a:ext cx="146188" cy="2330066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Abrir llave 153">
            <a:extLst>
              <a:ext uri="{FF2B5EF4-FFF2-40B4-BE49-F238E27FC236}">
                <a16:creationId xmlns:a16="http://schemas.microsoft.com/office/drawing/2014/main" id="{51BBF4A4-1C84-4A9C-A0D7-3531CF13F564}"/>
              </a:ext>
            </a:extLst>
          </p:cNvPr>
          <p:cNvSpPr/>
          <p:nvPr/>
        </p:nvSpPr>
        <p:spPr>
          <a:xfrm rot="16200000">
            <a:off x="9729713" y="3208560"/>
            <a:ext cx="146188" cy="570080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FEE61BB0-A9EA-43F2-8C4C-3F0377042ECC}"/>
              </a:ext>
            </a:extLst>
          </p:cNvPr>
          <p:cNvGrpSpPr/>
          <p:nvPr/>
        </p:nvGrpSpPr>
        <p:grpSpPr>
          <a:xfrm>
            <a:off x="4901175" y="3625357"/>
            <a:ext cx="399586" cy="888319"/>
            <a:chOff x="5272679" y="2828025"/>
            <a:chExt cx="1646640" cy="3660643"/>
          </a:xfrm>
        </p:grpSpPr>
        <p:sp>
          <p:nvSpPr>
            <p:cNvPr id="183" name="Rectángulo 182">
              <a:extLst>
                <a:ext uri="{FF2B5EF4-FFF2-40B4-BE49-F238E27FC236}">
                  <a16:creationId xmlns:a16="http://schemas.microsoft.com/office/drawing/2014/main" id="{C71363A2-1E2C-4311-B22A-B1FA0020E73E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EB716832-0105-4D44-B507-6F592012AEAE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Rectángulo 184">
              <a:extLst>
                <a:ext uri="{FF2B5EF4-FFF2-40B4-BE49-F238E27FC236}">
                  <a16:creationId xmlns:a16="http://schemas.microsoft.com/office/drawing/2014/main" id="{9B4CF878-4F14-41D8-A85E-2909064559E3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Rectángulo 185">
              <a:extLst>
                <a:ext uri="{FF2B5EF4-FFF2-40B4-BE49-F238E27FC236}">
                  <a16:creationId xmlns:a16="http://schemas.microsoft.com/office/drawing/2014/main" id="{80C99CA0-BCCD-4EA4-A375-BE7402487A77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8438762D-ABE5-41E2-B297-EE0357371780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Rectángulo 187">
              <a:extLst>
                <a:ext uri="{FF2B5EF4-FFF2-40B4-BE49-F238E27FC236}">
                  <a16:creationId xmlns:a16="http://schemas.microsoft.com/office/drawing/2014/main" id="{61EB1488-3EF1-4862-989F-ECF8B2ED0DFF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1D620802-4994-437F-8012-368A22F2E962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7" name="Rectángulo 206">
              <a:extLst>
                <a:ext uri="{FF2B5EF4-FFF2-40B4-BE49-F238E27FC236}">
                  <a16:creationId xmlns:a16="http://schemas.microsoft.com/office/drawing/2014/main" id="{B68533B8-7024-47A5-AC55-819C83351D5E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DD1B4F63-2EBF-4EFC-B19C-E87E927A20BE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0FF32461-E1E2-4F25-AC98-69626DDC029D}"/>
              </a:ext>
            </a:extLst>
          </p:cNvPr>
          <p:cNvGrpSpPr/>
          <p:nvPr/>
        </p:nvGrpSpPr>
        <p:grpSpPr>
          <a:xfrm>
            <a:off x="6357923" y="3621592"/>
            <a:ext cx="399586" cy="888319"/>
            <a:chOff x="5272679" y="2828025"/>
            <a:chExt cx="1646640" cy="3660643"/>
          </a:xfrm>
        </p:grpSpPr>
        <p:sp>
          <p:nvSpPr>
            <p:cNvPr id="212" name="Rectángulo 211">
              <a:extLst>
                <a:ext uri="{FF2B5EF4-FFF2-40B4-BE49-F238E27FC236}">
                  <a16:creationId xmlns:a16="http://schemas.microsoft.com/office/drawing/2014/main" id="{8BEC08D4-1803-47C7-8B89-C1742691B133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2E8D2D76-5BF6-4A44-A408-C9207B245A76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EF4140F2-87CB-4481-BEF3-36FC1A87FFEA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163F7F3B-6630-41A3-874A-A1E44A2C1D0E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AF16135E-04D6-4968-A6D5-A7D795A69BB5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4987A983-0EDC-4294-B3C9-DAB039F5E542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B327F80B-E61B-45A8-9A35-7070126486C7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39E37C02-2F38-403B-85B3-CA342A27ECAD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F6E1E9F2-BAC5-4B26-9E74-19BF38515B5C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565C5691-AA3A-4F41-A84F-341E02C5C01C}"/>
              </a:ext>
            </a:extLst>
          </p:cNvPr>
          <p:cNvGrpSpPr/>
          <p:nvPr/>
        </p:nvGrpSpPr>
        <p:grpSpPr>
          <a:xfrm>
            <a:off x="8119563" y="3620405"/>
            <a:ext cx="399586" cy="888319"/>
            <a:chOff x="5272679" y="2828025"/>
            <a:chExt cx="1646640" cy="3660643"/>
          </a:xfrm>
        </p:grpSpPr>
        <p:sp>
          <p:nvSpPr>
            <p:cNvPr id="232" name="Rectángulo 231">
              <a:extLst>
                <a:ext uri="{FF2B5EF4-FFF2-40B4-BE49-F238E27FC236}">
                  <a16:creationId xmlns:a16="http://schemas.microsoft.com/office/drawing/2014/main" id="{D27B7AFB-9EB3-4577-B202-89168BC85369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61CC6465-2FED-42F6-B784-7AB1978E3DAB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0C2353C-D628-4BED-9837-DF2AF4038BDF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542EAD97-50D0-4B6F-9FFF-B4A7CC799BF2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F058D773-C33E-4E48-9B8A-31F79C2EAD6D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4134C223-D571-4F0A-A260-E76393385E41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995AE118-5B26-4B81-AD15-F66F07654633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36B0D3EA-4647-448A-B06C-85B63B77518A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B6A0F859-8C41-4EE5-BBB3-470AEE353B28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1A9C855C-C2EA-44DF-B03E-846F9BAB2F16}"/>
              </a:ext>
            </a:extLst>
          </p:cNvPr>
          <p:cNvGrpSpPr/>
          <p:nvPr/>
        </p:nvGrpSpPr>
        <p:grpSpPr>
          <a:xfrm>
            <a:off x="9640182" y="3626988"/>
            <a:ext cx="399586" cy="888319"/>
            <a:chOff x="5272679" y="2828025"/>
            <a:chExt cx="1646640" cy="3660643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3FEFFAE4-FBDE-4E4A-BC3F-8432D8E824B8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7C4B1EF5-9468-48BF-A9F0-6A616CB589FB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19A53C04-C1FC-4393-A4AD-C581865543DA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2D6CD52E-8512-40C4-8ED1-0A3BB8829B4B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6E7AE2F7-8505-40D7-8EEF-0C3F3AFB6F43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05EE5252-2E5E-4A42-9E45-F65CB5595D45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849813F2-1D59-46F3-B31C-04230CD06562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0D79AADE-FE1D-41BB-9082-DA92B05365B7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0396FE83-DEB5-44A5-B866-F073B8A5DB35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6B29117-4755-4D72-ABE4-07D2EED3A153}"/>
              </a:ext>
            </a:extLst>
          </p:cNvPr>
          <p:cNvGrpSpPr/>
          <p:nvPr/>
        </p:nvGrpSpPr>
        <p:grpSpPr>
          <a:xfrm>
            <a:off x="575574" y="2532186"/>
            <a:ext cx="1878493" cy="888319"/>
            <a:chOff x="575574" y="2532186"/>
            <a:chExt cx="1878493" cy="888319"/>
          </a:xfrm>
        </p:grpSpPr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8DCCAE7C-AC54-4192-ACD9-D3D533515589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14" y="3004320"/>
              <a:ext cx="96846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35B4F79-66C9-4E95-A825-8F5247E50C09}"/>
                </a:ext>
              </a:extLst>
            </p:cNvPr>
            <p:cNvGrpSpPr/>
            <p:nvPr/>
          </p:nvGrpSpPr>
          <p:grpSpPr>
            <a:xfrm>
              <a:off x="2240059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90" name="Diagrama de flujo: retraso 89">
                <a:extLst>
                  <a:ext uri="{FF2B5EF4-FFF2-40B4-BE49-F238E27FC236}">
                    <a16:creationId xmlns:a16="http://schemas.microsoft.com/office/drawing/2014/main" id="{8E34E12C-2E5E-4E5D-A6F0-26AF3BCCE272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A3C69DF6-7EDB-4A7A-8ED5-456102C1FFA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42C1F1F0-F122-46A0-8FF5-03E62C35F4AD}"/>
                </a:ext>
              </a:extLst>
            </p:cNvPr>
            <p:cNvSpPr/>
            <p:nvPr/>
          </p:nvSpPr>
          <p:spPr>
            <a:xfrm>
              <a:off x="1044172" y="2692046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P(1)=0.254</a:t>
              </a:r>
            </a:p>
          </p:txBody>
        </p:sp>
        <p:grpSp>
          <p:nvGrpSpPr>
            <p:cNvPr id="281" name="Grupo 280">
              <a:extLst>
                <a:ext uri="{FF2B5EF4-FFF2-40B4-BE49-F238E27FC236}">
                  <a16:creationId xmlns:a16="http://schemas.microsoft.com/office/drawing/2014/main" id="{8FBDF6EE-0337-4B93-BBD2-3FF2908F7FB2}"/>
                </a:ext>
              </a:extLst>
            </p:cNvPr>
            <p:cNvGrpSpPr/>
            <p:nvPr/>
          </p:nvGrpSpPr>
          <p:grpSpPr>
            <a:xfrm>
              <a:off x="575574" y="2532186"/>
              <a:ext cx="399586" cy="888319"/>
              <a:chOff x="5272679" y="2828025"/>
              <a:chExt cx="1646640" cy="3660643"/>
            </a:xfrm>
          </p:grpSpPr>
          <p:sp>
            <p:nvSpPr>
              <p:cNvPr id="282" name="Rectángulo 281">
                <a:extLst>
                  <a:ext uri="{FF2B5EF4-FFF2-40B4-BE49-F238E27FC236}">
                    <a16:creationId xmlns:a16="http://schemas.microsoft.com/office/drawing/2014/main" id="{CBF39251-184F-4C89-A451-E15FEC765F41}"/>
                  </a:ext>
                </a:extLst>
              </p:cNvPr>
              <p:cNvSpPr/>
              <p:nvPr/>
            </p:nvSpPr>
            <p:spPr>
              <a:xfrm>
                <a:off x="5272679" y="2828025"/>
                <a:ext cx="1646640" cy="36606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3" name="Rectángulo 282">
                <a:extLst>
                  <a:ext uri="{FF2B5EF4-FFF2-40B4-BE49-F238E27FC236}">
                    <a16:creationId xmlns:a16="http://schemas.microsoft.com/office/drawing/2014/main" id="{7A47CB7E-FCF5-4844-8B69-ED3D2193121B}"/>
                  </a:ext>
                </a:extLst>
              </p:cNvPr>
              <p:cNvSpPr/>
              <p:nvPr/>
            </p:nvSpPr>
            <p:spPr>
              <a:xfrm>
                <a:off x="5483844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4" name="Rectángulo 283">
                <a:extLst>
                  <a:ext uri="{FF2B5EF4-FFF2-40B4-BE49-F238E27FC236}">
                    <a16:creationId xmlns:a16="http://schemas.microsoft.com/office/drawing/2014/main" id="{C28586BA-1833-4556-BFC4-42CC1122A95B}"/>
                  </a:ext>
                </a:extLst>
              </p:cNvPr>
              <p:cNvSpPr/>
              <p:nvPr/>
            </p:nvSpPr>
            <p:spPr>
              <a:xfrm>
                <a:off x="6238323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5" name="Rectángulo 284">
                <a:extLst>
                  <a:ext uri="{FF2B5EF4-FFF2-40B4-BE49-F238E27FC236}">
                    <a16:creationId xmlns:a16="http://schemas.microsoft.com/office/drawing/2014/main" id="{8612C655-BC9E-4563-95A4-EE35E39B6095}"/>
                  </a:ext>
                </a:extLst>
              </p:cNvPr>
              <p:cNvSpPr/>
              <p:nvPr/>
            </p:nvSpPr>
            <p:spPr>
              <a:xfrm>
                <a:off x="5483844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6" name="Rectángulo 285">
                <a:extLst>
                  <a:ext uri="{FF2B5EF4-FFF2-40B4-BE49-F238E27FC236}">
                    <a16:creationId xmlns:a16="http://schemas.microsoft.com/office/drawing/2014/main" id="{2A859FF2-E19A-42A2-8773-50942F1FD75C}"/>
                  </a:ext>
                </a:extLst>
              </p:cNvPr>
              <p:cNvSpPr/>
              <p:nvPr/>
            </p:nvSpPr>
            <p:spPr>
              <a:xfrm>
                <a:off x="6238323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7" name="Rectángulo 286">
                <a:extLst>
                  <a:ext uri="{FF2B5EF4-FFF2-40B4-BE49-F238E27FC236}">
                    <a16:creationId xmlns:a16="http://schemas.microsoft.com/office/drawing/2014/main" id="{40B80682-4A8C-4332-AD27-08688F3E8C23}"/>
                  </a:ext>
                </a:extLst>
              </p:cNvPr>
              <p:cNvSpPr/>
              <p:nvPr/>
            </p:nvSpPr>
            <p:spPr>
              <a:xfrm>
                <a:off x="5483844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8" name="Rectángulo 287">
                <a:extLst>
                  <a:ext uri="{FF2B5EF4-FFF2-40B4-BE49-F238E27FC236}">
                    <a16:creationId xmlns:a16="http://schemas.microsoft.com/office/drawing/2014/main" id="{3FC5FE71-4D04-4538-A1BC-1E95CA44CE8E}"/>
                  </a:ext>
                </a:extLst>
              </p:cNvPr>
              <p:cNvSpPr/>
              <p:nvPr/>
            </p:nvSpPr>
            <p:spPr>
              <a:xfrm>
                <a:off x="6238323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9" name="Rectángulo 288">
                <a:extLst>
                  <a:ext uri="{FF2B5EF4-FFF2-40B4-BE49-F238E27FC236}">
                    <a16:creationId xmlns:a16="http://schemas.microsoft.com/office/drawing/2014/main" id="{B76DED41-B76C-4A0A-A7B0-6D97CD6FC30A}"/>
                  </a:ext>
                </a:extLst>
              </p:cNvPr>
              <p:cNvSpPr/>
              <p:nvPr/>
            </p:nvSpPr>
            <p:spPr>
              <a:xfrm>
                <a:off x="5483844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0" name="Rectángulo 289">
                <a:extLst>
                  <a:ext uri="{FF2B5EF4-FFF2-40B4-BE49-F238E27FC236}">
                    <a16:creationId xmlns:a16="http://schemas.microsoft.com/office/drawing/2014/main" id="{D0E58677-572B-4D5E-8A87-C39FB0538CE8}"/>
                  </a:ext>
                </a:extLst>
              </p:cNvPr>
              <p:cNvSpPr/>
              <p:nvPr/>
            </p:nvSpPr>
            <p:spPr>
              <a:xfrm>
                <a:off x="6238323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0C5C6B1F-D447-43F4-9F4C-6DBABBA1DDAF}"/>
              </a:ext>
            </a:extLst>
          </p:cNvPr>
          <p:cNvGrpSpPr/>
          <p:nvPr/>
        </p:nvGrpSpPr>
        <p:grpSpPr>
          <a:xfrm>
            <a:off x="575817" y="3452899"/>
            <a:ext cx="2126502" cy="888319"/>
            <a:chOff x="575574" y="2532186"/>
            <a:chExt cx="2126502" cy="888319"/>
          </a:xfrm>
        </p:grpSpPr>
        <p:cxnSp>
          <p:nvCxnSpPr>
            <p:cNvPr id="318" name="Conector recto de flecha 317">
              <a:extLst>
                <a:ext uri="{FF2B5EF4-FFF2-40B4-BE49-F238E27FC236}">
                  <a16:creationId xmlns:a16="http://schemas.microsoft.com/office/drawing/2014/main" id="{EBE1F699-CBFB-4913-AB11-1329B8AA218C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14" y="3004320"/>
              <a:ext cx="96846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Grupo 318">
              <a:extLst>
                <a:ext uri="{FF2B5EF4-FFF2-40B4-BE49-F238E27FC236}">
                  <a16:creationId xmlns:a16="http://schemas.microsoft.com/office/drawing/2014/main" id="{E3770DCA-F1C2-448C-B311-E7031ED2AA2C}"/>
                </a:ext>
              </a:extLst>
            </p:cNvPr>
            <p:cNvGrpSpPr/>
            <p:nvPr/>
          </p:nvGrpSpPr>
          <p:grpSpPr>
            <a:xfrm>
              <a:off x="2240059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40" name="Diagrama de flujo: retraso 339">
                <a:extLst>
                  <a:ext uri="{FF2B5EF4-FFF2-40B4-BE49-F238E27FC236}">
                    <a16:creationId xmlns:a16="http://schemas.microsoft.com/office/drawing/2014/main" id="{C3B3C840-0F9A-46A3-A304-E828EDC4644D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7B764EAD-96B7-43F1-8B22-077084271B43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D6B16065-96D0-450B-A441-D92DC70DADFF}"/>
                </a:ext>
              </a:extLst>
            </p:cNvPr>
            <p:cNvSpPr/>
            <p:nvPr/>
          </p:nvSpPr>
          <p:spPr>
            <a:xfrm>
              <a:off x="1044172" y="2692046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P(2)=0.304</a:t>
              </a:r>
            </a:p>
          </p:txBody>
        </p:sp>
        <p:grpSp>
          <p:nvGrpSpPr>
            <p:cNvPr id="321" name="Grupo 320">
              <a:extLst>
                <a:ext uri="{FF2B5EF4-FFF2-40B4-BE49-F238E27FC236}">
                  <a16:creationId xmlns:a16="http://schemas.microsoft.com/office/drawing/2014/main" id="{20938948-5D39-4160-8D9F-6B4C7044B916}"/>
                </a:ext>
              </a:extLst>
            </p:cNvPr>
            <p:cNvGrpSpPr/>
            <p:nvPr/>
          </p:nvGrpSpPr>
          <p:grpSpPr>
            <a:xfrm>
              <a:off x="575574" y="2532186"/>
              <a:ext cx="399586" cy="888319"/>
              <a:chOff x="5272679" y="2828025"/>
              <a:chExt cx="1646640" cy="3660643"/>
            </a:xfrm>
          </p:grpSpPr>
          <p:sp>
            <p:nvSpPr>
              <p:cNvPr id="331" name="Rectángulo 330">
                <a:extLst>
                  <a:ext uri="{FF2B5EF4-FFF2-40B4-BE49-F238E27FC236}">
                    <a16:creationId xmlns:a16="http://schemas.microsoft.com/office/drawing/2014/main" id="{713CF809-E6FE-4883-A133-7000CA185EC4}"/>
                  </a:ext>
                </a:extLst>
              </p:cNvPr>
              <p:cNvSpPr/>
              <p:nvPr/>
            </p:nvSpPr>
            <p:spPr>
              <a:xfrm>
                <a:off x="5272679" y="2828025"/>
                <a:ext cx="1646640" cy="36606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2" name="Rectángulo 331">
                <a:extLst>
                  <a:ext uri="{FF2B5EF4-FFF2-40B4-BE49-F238E27FC236}">
                    <a16:creationId xmlns:a16="http://schemas.microsoft.com/office/drawing/2014/main" id="{5AFDBE66-8005-429D-9987-DFF61A2FB809}"/>
                  </a:ext>
                </a:extLst>
              </p:cNvPr>
              <p:cNvSpPr/>
              <p:nvPr/>
            </p:nvSpPr>
            <p:spPr>
              <a:xfrm>
                <a:off x="5483844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3" name="Rectángulo 332">
                <a:extLst>
                  <a:ext uri="{FF2B5EF4-FFF2-40B4-BE49-F238E27FC236}">
                    <a16:creationId xmlns:a16="http://schemas.microsoft.com/office/drawing/2014/main" id="{9D42BA34-86FE-414B-93D1-2AAF12BC23EC}"/>
                  </a:ext>
                </a:extLst>
              </p:cNvPr>
              <p:cNvSpPr/>
              <p:nvPr/>
            </p:nvSpPr>
            <p:spPr>
              <a:xfrm>
                <a:off x="6238323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4" name="Rectángulo 333">
                <a:extLst>
                  <a:ext uri="{FF2B5EF4-FFF2-40B4-BE49-F238E27FC236}">
                    <a16:creationId xmlns:a16="http://schemas.microsoft.com/office/drawing/2014/main" id="{B4339F40-B84E-4B03-8E94-9669114AC091}"/>
                  </a:ext>
                </a:extLst>
              </p:cNvPr>
              <p:cNvSpPr/>
              <p:nvPr/>
            </p:nvSpPr>
            <p:spPr>
              <a:xfrm>
                <a:off x="5483844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5" name="Rectángulo 334">
                <a:extLst>
                  <a:ext uri="{FF2B5EF4-FFF2-40B4-BE49-F238E27FC236}">
                    <a16:creationId xmlns:a16="http://schemas.microsoft.com/office/drawing/2014/main" id="{34733FBE-E4C1-4BE2-A64F-A4323EEC2B6B}"/>
                  </a:ext>
                </a:extLst>
              </p:cNvPr>
              <p:cNvSpPr/>
              <p:nvPr/>
            </p:nvSpPr>
            <p:spPr>
              <a:xfrm>
                <a:off x="6238323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6" name="Rectángulo 335">
                <a:extLst>
                  <a:ext uri="{FF2B5EF4-FFF2-40B4-BE49-F238E27FC236}">
                    <a16:creationId xmlns:a16="http://schemas.microsoft.com/office/drawing/2014/main" id="{4C52FB58-5041-4512-86D6-5193400399FC}"/>
                  </a:ext>
                </a:extLst>
              </p:cNvPr>
              <p:cNvSpPr/>
              <p:nvPr/>
            </p:nvSpPr>
            <p:spPr>
              <a:xfrm>
                <a:off x="5483844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7" name="Rectángulo 336">
                <a:extLst>
                  <a:ext uri="{FF2B5EF4-FFF2-40B4-BE49-F238E27FC236}">
                    <a16:creationId xmlns:a16="http://schemas.microsoft.com/office/drawing/2014/main" id="{6B8AD357-1665-4676-AFA9-F9D05E354052}"/>
                  </a:ext>
                </a:extLst>
              </p:cNvPr>
              <p:cNvSpPr/>
              <p:nvPr/>
            </p:nvSpPr>
            <p:spPr>
              <a:xfrm>
                <a:off x="6238323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8" name="Rectángulo 337">
                <a:extLst>
                  <a:ext uri="{FF2B5EF4-FFF2-40B4-BE49-F238E27FC236}">
                    <a16:creationId xmlns:a16="http://schemas.microsoft.com/office/drawing/2014/main" id="{65F5FE2E-53EB-4001-9639-5CA7D1C5D532}"/>
                  </a:ext>
                </a:extLst>
              </p:cNvPr>
              <p:cNvSpPr/>
              <p:nvPr/>
            </p:nvSpPr>
            <p:spPr>
              <a:xfrm>
                <a:off x="5483844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9" name="Rectángulo 338">
                <a:extLst>
                  <a:ext uri="{FF2B5EF4-FFF2-40B4-BE49-F238E27FC236}">
                    <a16:creationId xmlns:a16="http://schemas.microsoft.com/office/drawing/2014/main" id="{AAD84BF4-0537-4230-9B50-5A105A97C46C}"/>
                  </a:ext>
                </a:extLst>
              </p:cNvPr>
              <p:cNvSpPr/>
              <p:nvPr/>
            </p:nvSpPr>
            <p:spPr>
              <a:xfrm>
                <a:off x="6238323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22" name="Grupo 321">
              <a:extLst>
                <a:ext uri="{FF2B5EF4-FFF2-40B4-BE49-F238E27FC236}">
                  <a16:creationId xmlns:a16="http://schemas.microsoft.com/office/drawing/2014/main" id="{B801B1D4-50EF-48DE-B749-4AE0F8D00E6C}"/>
                </a:ext>
              </a:extLst>
            </p:cNvPr>
            <p:cNvGrpSpPr/>
            <p:nvPr/>
          </p:nvGrpSpPr>
          <p:grpSpPr>
            <a:xfrm>
              <a:off x="2488068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29" name="Diagrama de flujo: retraso 328">
                <a:extLst>
                  <a:ext uri="{FF2B5EF4-FFF2-40B4-BE49-F238E27FC236}">
                    <a16:creationId xmlns:a16="http://schemas.microsoft.com/office/drawing/2014/main" id="{4F598051-5E52-4DFE-98E3-608A9F38D146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id="{6385B28C-CB86-4F1D-8D2B-09529D7BD8D0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E92E2809-DBA2-43C3-90A7-8EB24B4322B4}"/>
              </a:ext>
            </a:extLst>
          </p:cNvPr>
          <p:cNvGrpSpPr/>
          <p:nvPr/>
        </p:nvGrpSpPr>
        <p:grpSpPr>
          <a:xfrm>
            <a:off x="569985" y="4380863"/>
            <a:ext cx="2377321" cy="888319"/>
            <a:chOff x="575574" y="2532186"/>
            <a:chExt cx="2377321" cy="888319"/>
          </a:xfrm>
        </p:grpSpPr>
        <p:cxnSp>
          <p:nvCxnSpPr>
            <p:cNvPr id="343" name="Conector recto de flecha 342">
              <a:extLst>
                <a:ext uri="{FF2B5EF4-FFF2-40B4-BE49-F238E27FC236}">
                  <a16:creationId xmlns:a16="http://schemas.microsoft.com/office/drawing/2014/main" id="{67169424-F730-44B2-8824-069C6F936C5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14" y="3004320"/>
              <a:ext cx="96846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B8D17FA3-6661-4F3A-8577-3757F5920497}"/>
                </a:ext>
              </a:extLst>
            </p:cNvPr>
            <p:cNvGrpSpPr/>
            <p:nvPr/>
          </p:nvGrpSpPr>
          <p:grpSpPr>
            <a:xfrm>
              <a:off x="2240059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65" name="Diagrama de flujo: retraso 364">
                <a:extLst>
                  <a:ext uri="{FF2B5EF4-FFF2-40B4-BE49-F238E27FC236}">
                    <a16:creationId xmlns:a16="http://schemas.microsoft.com/office/drawing/2014/main" id="{30445D6A-61F8-4DC4-A2E3-BBBE75D76F42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6" name="Elipse 365">
                <a:extLst>
                  <a:ext uri="{FF2B5EF4-FFF2-40B4-BE49-F238E27FC236}">
                    <a16:creationId xmlns:a16="http://schemas.microsoft.com/office/drawing/2014/main" id="{3C5E42CC-D607-4487-B622-9584D56E66E5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DD1EB86E-0C6F-4705-A835-76C99C75B7BD}"/>
                </a:ext>
              </a:extLst>
            </p:cNvPr>
            <p:cNvSpPr/>
            <p:nvPr/>
          </p:nvSpPr>
          <p:spPr>
            <a:xfrm>
              <a:off x="1044172" y="2692046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P(3)=0.209</a:t>
              </a:r>
            </a:p>
          </p:txBody>
        </p:sp>
        <p:grpSp>
          <p:nvGrpSpPr>
            <p:cNvPr id="346" name="Grupo 345">
              <a:extLst>
                <a:ext uri="{FF2B5EF4-FFF2-40B4-BE49-F238E27FC236}">
                  <a16:creationId xmlns:a16="http://schemas.microsoft.com/office/drawing/2014/main" id="{7173BA72-22C6-4F92-BB71-12FEE751E4C3}"/>
                </a:ext>
              </a:extLst>
            </p:cNvPr>
            <p:cNvGrpSpPr/>
            <p:nvPr/>
          </p:nvGrpSpPr>
          <p:grpSpPr>
            <a:xfrm>
              <a:off x="575574" y="2532186"/>
              <a:ext cx="399586" cy="888319"/>
              <a:chOff x="5272679" y="2828025"/>
              <a:chExt cx="1646640" cy="3660643"/>
            </a:xfrm>
          </p:grpSpPr>
          <p:sp>
            <p:nvSpPr>
              <p:cNvPr id="356" name="Rectángulo 355">
                <a:extLst>
                  <a:ext uri="{FF2B5EF4-FFF2-40B4-BE49-F238E27FC236}">
                    <a16:creationId xmlns:a16="http://schemas.microsoft.com/office/drawing/2014/main" id="{2FDC64DE-7FCD-4616-8444-7AD4E3D1F7B9}"/>
                  </a:ext>
                </a:extLst>
              </p:cNvPr>
              <p:cNvSpPr/>
              <p:nvPr/>
            </p:nvSpPr>
            <p:spPr>
              <a:xfrm>
                <a:off x="5272679" y="2828025"/>
                <a:ext cx="1646640" cy="36606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57" name="Rectángulo 356">
                <a:extLst>
                  <a:ext uri="{FF2B5EF4-FFF2-40B4-BE49-F238E27FC236}">
                    <a16:creationId xmlns:a16="http://schemas.microsoft.com/office/drawing/2014/main" id="{6C09A05D-EC1B-4736-AD7F-694B04BB04CF}"/>
                  </a:ext>
                </a:extLst>
              </p:cNvPr>
              <p:cNvSpPr/>
              <p:nvPr/>
            </p:nvSpPr>
            <p:spPr>
              <a:xfrm>
                <a:off x="5483844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8" name="Rectángulo 357">
                <a:extLst>
                  <a:ext uri="{FF2B5EF4-FFF2-40B4-BE49-F238E27FC236}">
                    <a16:creationId xmlns:a16="http://schemas.microsoft.com/office/drawing/2014/main" id="{683A5F0E-0F59-4624-B154-6F29FFA0AEC8}"/>
                  </a:ext>
                </a:extLst>
              </p:cNvPr>
              <p:cNvSpPr/>
              <p:nvPr/>
            </p:nvSpPr>
            <p:spPr>
              <a:xfrm>
                <a:off x="6238323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9" name="Rectángulo 358">
                <a:extLst>
                  <a:ext uri="{FF2B5EF4-FFF2-40B4-BE49-F238E27FC236}">
                    <a16:creationId xmlns:a16="http://schemas.microsoft.com/office/drawing/2014/main" id="{81CE5833-EF0B-4DF6-8E5C-7E18ED0970E2}"/>
                  </a:ext>
                </a:extLst>
              </p:cNvPr>
              <p:cNvSpPr/>
              <p:nvPr/>
            </p:nvSpPr>
            <p:spPr>
              <a:xfrm>
                <a:off x="5483844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0" name="Rectángulo 359">
                <a:extLst>
                  <a:ext uri="{FF2B5EF4-FFF2-40B4-BE49-F238E27FC236}">
                    <a16:creationId xmlns:a16="http://schemas.microsoft.com/office/drawing/2014/main" id="{980106F5-3EAD-4A5C-8B78-BBF611EBAA49}"/>
                  </a:ext>
                </a:extLst>
              </p:cNvPr>
              <p:cNvSpPr/>
              <p:nvPr/>
            </p:nvSpPr>
            <p:spPr>
              <a:xfrm>
                <a:off x="6238323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1" name="Rectángulo 360">
                <a:extLst>
                  <a:ext uri="{FF2B5EF4-FFF2-40B4-BE49-F238E27FC236}">
                    <a16:creationId xmlns:a16="http://schemas.microsoft.com/office/drawing/2014/main" id="{6584AB62-5A53-4D79-A7D3-209ABD98D594}"/>
                  </a:ext>
                </a:extLst>
              </p:cNvPr>
              <p:cNvSpPr/>
              <p:nvPr/>
            </p:nvSpPr>
            <p:spPr>
              <a:xfrm>
                <a:off x="5483844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2" name="Rectángulo 361">
                <a:extLst>
                  <a:ext uri="{FF2B5EF4-FFF2-40B4-BE49-F238E27FC236}">
                    <a16:creationId xmlns:a16="http://schemas.microsoft.com/office/drawing/2014/main" id="{E50B6953-2E2A-4C98-B5AB-B786A0A1F834}"/>
                  </a:ext>
                </a:extLst>
              </p:cNvPr>
              <p:cNvSpPr/>
              <p:nvPr/>
            </p:nvSpPr>
            <p:spPr>
              <a:xfrm>
                <a:off x="6238323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3" name="Rectángulo 362">
                <a:extLst>
                  <a:ext uri="{FF2B5EF4-FFF2-40B4-BE49-F238E27FC236}">
                    <a16:creationId xmlns:a16="http://schemas.microsoft.com/office/drawing/2014/main" id="{151884C0-DB04-4005-AD07-5A1AC3EB5BFB}"/>
                  </a:ext>
                </a:extLst>
              </p:cNvPr>
              <p:cNvSpPr/>
              <p:nvPr/>
            </p:nvSpPr>
            <p:spPr>
              <a:xfrm>
                <a:off x="5483844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4" name="Rectángulo 363">
                <a:extLst>
                  <a:ext uri="{FF2B5EF4-FFF2-40B4-BE49-F238E27FC236}">
                    <a16:creationId xmlns:a16="http://schemas.microsoft.com/office/drawing/2014/main" id="{24D3E7ED-E00F-4207-A4F7-0C465A74C711}"/>
                  </a:ext>
                </a:extLst>
              </p:cNvPr>
              <p:cNvSpPr/>
              <p:nvPr/>
            </p:nvSpPr>
            <p:spPr>
              <a:xfrm>
                <a:off x="6238323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47" name="Grupo 346">
              <a:extLst>
                <a:ext uri="{FF2B5EF4-FFF2-40B4-BE49-F238E27FC236}">
                  <a16:creationId xmlns:a16="http://schemas.microsoft.com/office/drawing/2014/main" id="{87776436-14B4-486F-AB74-CA9C689CC1C4}"/>
                </a:ext>
              </a:extLst>
            </p:cNvPr>
            <p:cNvGrpSpPr/>
            <p:nvPr/>
          </p:nvGrpSpPr>
          <p:grpSpPr>
            <a:xfrm>
              <a:off x="2488068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54" name="Diagrama de flujo: retraso 353">
                <a:extLst>
                  <a:ext uri="{FF2B5EF4-FFF2-40B4-BE49-F238E27FC236}">
                    <a16:creationId xmlns:a16="http://schemas.microsoft.com/office/drawing/2014/main" id="{3228CCA1-011F-47A2-B69B-7E13668E186D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5" name="Elipse 354">
                <a:extLst>
                  <a:ext uri="{FF2B5EF4-FFF2-40B4-BE49-F238E27FC236}">
                    <a16:creationId xmlns:a16="http://schemas.microsoft.com/office/drawing/2014/main" id="{59CE9D0E-49D6-4D90-B779-69DF00EFD4B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48" name="Grupo 347">
              <a:extLst>
                <a:ext uri="{FF2B5EF4-FFF2-40B4-BE49-F238E27FC236}">
                  <a16:creationId xmlns:a16="http://schemas.microsoft.com/office/drawing/2014/main" id="{AB097DEF-CF87-4723-B1E2-77590DEF76E0}"/>
                </a:ext>
              </a:extLst>
            </p:cNvPr>
            <p:cNvGrpSpPr/>
            <p:nvPr/>
          </p:nvGrpSpPr>
          <p:grpSpPr>
            <a:xfrm>
              <a:off x="2738887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52" name="Diagrama de flujo: retraso 351">
                <a:extLst>
                  <a:ext uri="{FF2B5EF4-FFF2-40B4-BE49-F238E27FC236}">
                    <a16:creationId xmlns:a16="http://schemas.microsoft.com/office/drawing/2014/main" id="{A0B2FBBE-2979-4A00-87B2-C41B5D4EEE55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3" name="Elipse 352">
                <a:extLst>
                  <a:ext uri="{FF2B5EF4-FFF2-40B4-BE49-F238E27FC236}">
                    <a16:creationId xmlns:a16="http://schemas.microsoft.com/office/drawing/2014/main" id="{31A73DDC-6803-4035-8775-F0F3CDD7338E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8E9ED2D6-6233-4020-A3EF-A407D2C65600}"/>
              </a:ext>
            </a:extLst>
          </p:cNvPr>
          <p:cNvGrpSpPr/>
          <p:nvPr/>
        </p:nvGrpSpPr>
        <p:grpSpPr>
          <a:xfrm>
            <a:off x="569985" y="5314902"/>
            <a:ext cx="2625167" cy="888319"/>
            <a:chOff x="575574" y="2532186"/>
            <a:chExt cx="2625167" cy="888319"/>
          </a:xfrm>
        </p:grpSpPr>
        <p:cxnSp>
          <p:nvCxnSpPr>
            <p:cNvPr id="368" name="Conector recto de flecha 367">
              <a:extLst>
                <a:ext uri="{FF2B5EF4-FFF2-40B4-BE49-F238E27FC236}">
                  <a16:creationId xmlns:a16="http://schemas.microsoft.com/office/drawing/2014/main" id="{953B57C3-880F-4CC2-8B13-B66D344C330D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14" y="3004320"/>
              <a:ext cx="96846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upo 368">
              <a:extLst>
                <a:ext uri="{FF2B5EF4-FFF2-40B4-BE49-F238E27FC236}">
                  <a16:creationId xmlns:a16="http://schemas.microsoft.com/office/drawing/2014/main" id="{51E180BE-5158-47A5-9F35-8C740BB0E65B}"/>
                </a:ext>
              </a:extLst>
            </p:cNvPr>
            <p:cNvGrpSpPr/>
            <p:nvPr/>
          </p:nvGrpSpPr>
          <p:grpSpPr>
            <a:xfrm>
              <a:off x="2240059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90" name="Diagrama de flujo: retraso 389">
                <a:extLst>
                  <a:ext uri="{FF2B5EF4-FFF2-40B4-BE49-F238E27FC236}">
                    <a16:creationId xmlns:a16="http://schemas.microsoft.com/office/drawing/2014/main" id="{9E5D7840-E2CB-4351-B41E-D54F0E94CAAA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1" name="Elipse 390">
                <a:extLst>
                  <a:ext uri="{FF2B5EF4-FFF2-40B4-BE49-F238E27FC236}">
                    <a16:creationId xmlns:a16="http://schemas.microsoft.com/office/drawing/2014/main" id="{E052C969-596D-4432-9609-5E173FBDF79C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20F94507-66BC-4624-A164-47D1E1644931}"/>
                </a:ext>
              </a:extLst>
            </p:cNvPr>
            <p:cNvSpPr/>
            <p:nvPr/>
          </p:nvSpPr>
          <p:spPr>
            <a:xfrm>
              <a:off x="1044172" y="2692046"/>
              <a:ext cx="1077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/>
                <a:t>P(4)=0.176</a:t>
              </a:r>
            </a:p>
          </p:txBody>
        </p:sp>
        <p:grpSp>
          <p:nvGrpSpPr>
            <p:cNvPr id="371" name="Grupo 370">
              <a:extLst>
                <a:ext uri="{FF2B5EF4-FFF2-40B4-BE49-F238E27FC236}">
                  <a16:creationId xmlns:a16="http://schemas.microsoft.com/office/drawing/2014/main" id="{9797F2AC-C7AB-4903-9BF5-CEBA27A09E55}"/>
                </a:ext>
              </a:extLst>
            </p:cNvPr>
            <p:cNvGrpSpPr/>
            <p:nvPr/>
          </p:nvGrpSpPr>
          <p:grpSpPr>
            <a:xfrm>
              <a:off x="575574" y="2532186"/>
              <a:ext cx="399586" cy="888319"/>
              <a:chOff x="5272679" y="2828025"/>
              <a:chExt cx="1646640" cy="3660643"/>
            </a:xfrm>
          </p:grpSpPr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6FDAE4B1-145A-476D-8714-621BB56AB800}"/>
                  </a:ext>
                </a:extLst>
              </p:cNvPr>
              <p:cNvSpPr/>
              <p:nvPr/>
            </p:nvSpPr>
            <p:spPr>
              <a:xfrm>
                <a:off x="5272679" y="2828025"/>
                <a:ext cx="1646640" cy="366064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38D7529B-C85A-44B8-93F3-F1F399E0E080}"/>
                  </a:ext>
                </a:extLst>
              </p:cNvPr>
              <p:cNvSpPr/>
              <p:nvPr/>
            </p:nvSpPr>
            <p:spPr>
              <a:xfrm>
                <a:off x="5483844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7207AA6F-886E-4B24-B093-18F44F71D511}"/>
                  </a:ext>
                </a:extLst>
              </p:cNvPr>
              <p:cNvSpPr/>
              <p:nvPr/>
            </p:nvSpPr>
            <p:spPr>
              <a:xfrm>
                <a:off x="6238323" y="299895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2AA5D1C-CDB1-435E-8CD3-8C553670403E}"/>
                  </a:ext>
                </a:extLst>
              </p:cNvPr>
              <p:cNvSpPr/>
              <p:nvPr/>
            </p:nvSpPr>
            <p:spPr>
              <a:xfrm>
                <a:off x="5483844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4106E5D9-5157-4E55-A6CA-D70A8AD93B19}"/>
                  </a:ext>
                </a:extLst>
              </p:cNvPr>
              <p:cNvSpPr/>
              <p:nvPr/>
            </p:nvSpPr>
            <p:spPr>
              <a:xfrm>
                <a:off x="6238323" y="377729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E3D6E96F-E937-478B-8297-F4BE25C2A0B3}"/>
                  </a:ext>
                </a:extLst>
              </p:cNvPr>
              <p:cNvSpPr/>
              <p:nvPr/>
            </p:nvSpPr>
            <p:spPr>
              <a:xfrm>
                <a:off x="5483844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4158842A-0F45-4048-BE8C-E66B48ECA5DE}"/>
                  </a:ext>
                </a:extLst>
              </p:cNvPr>
              <p:cNvSpPr/>
              <p:nvPr/>
            </p:nvSpPr>
            <p:spPr>
              <a:xfrm>
                <a:off x="6238323" y="4555625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589C152E-FA83-4210-A865-6CC3CF50DDE9}"/>
                  </a:ext>
                </a:extLst>
              </p:cNvPr>
              <p:cNvSpPr/>
              <p:nvPr/>
            </p:nvSpPr>
            <p:spPr>
              <a:xfrm>
                <a:off x="5483844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BBF9E482-BF0D-4ED1-9365-4A29434E33AE}"/>
                  </a:ext>
                </a:extLst>
              </p:cNvPr>
              <p:cNvSpPr/>
              <p:nvPr/>
            </p:nvSpPr>
            <p:spPr>
              <a:xfrm>
                <a:off x="6238323" y="5333960"/>
                <a:ext cx="469835" cy="607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72" name="Grupo 371">
              <a:extLst>
                <a:ext uri="{FF2B5EF4-FFF2-40B4-BE49-F238E27FC236}">
                  <a16:creationId xmlns:a16="http://schemas.microsoft.com/office/drawing/2014/main" id="{5005B565-217A-4DEB-8F1D-CB83E69F8ED3}"/>
                </a:ext>
              </a:extLst>
            </p:cNvPr>
            <p:cNvGrpSpPr/>
            <p:nvPr/>
          </p:nvGrpSpPr>
          <p:grpSpPr>
            <a:xfrm>
              <a:off x="2488068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79" name="Diagrama de flujo: retraso 378">
                <a:extLst>
                  <a:ext uri="{FF2B5EF4-FFF2-40B4-BE49-F238E27FC236}">
                    <a16:creationId xmlns:a16="http://schemas.microsoft.com/office/drawing/2014/main" id="{D4F3D63B-8CBE-4AB8-B987-B72A390C5AF6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0" name="Elipse 379">
                <a:extLst>
                  <a:ext uri="{FF2B5EF4-FFF2-40B4-BE49-F238E27FC236}">
                    <a16:creationId xmlns:a16="http://schemas.microsoft.com/office/drawing/2014/main" id="{262BA5D4-2A4C-4F52-92DD-84CC82EF3C01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73" name="Grupo 372">
              <a:extLst>
                <a:ext uri="{FF2B5EF4-FFF2-40B4-BE49-F238E27FC236}">
                  <a16:creationId xmlns:a16="http://schemas.microsoft.com/office/drawing/2014/main" id="{38B45442-6ACC-4A4A-A8E7-2E894EFA591C}"/>
                </a:ext>
              </a:extLst>
            </p:cNvPr>
            <p:cNvGrpSpPr/>
            <p:nvPr/>
          </p:nvGrpSpPr>
          <p:grpSpPr>
            <a:xfrm>
              <a:off x="2738887" y="2741799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77" name="Diagrama de flujo: retraso 376">
                <a:extLst>
                  <a:ext uri="{FF2B5EF4-FFF2-40B4-BE49-F238E27FC236}">
                    <a16:creationId xmlns:a16="http://schemas.microsoft.com/office/drawing/2014/main" id="{ECA56F73-0829-44E5-B2A8-375425E7CE13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8" name="Elipse 377">
                <a:extLst>
                  <a:ext uri="{FF2B5EF4-FFF2-40B4-BE49-F238E27FC236}">
                    <a16:creationId xmlns:a16="http://schemas.microsoft.com/office/drawing/2014/main" id="{2DEAE97E-411A-4DCB-84DC-B807045849BF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74" name="Grupo 373">
              <a:extLst>
                <a:ext uri="{FF2B5EF4-FFF2-40B4-BE49-F238E27FC236}">
                  <a16:creationId xmlns:a16="http://schemas.microsoft.com/office/drawing/2014/main" id="{36FB45B0-5F05-4FF2-A021-D6E23C80D3BA}"/>
                </a:ext>
              </a:extLst>
            </p:cNvPr>
            <p:cNvGrpSpPr/>
            <p:nvPr/>
          </p:nvGrpSpPr>
          <p:grpSpPr>
            <a:xfrm>
              <a:off x="2986733" y="2745933"/>
              <a:ext cx="214008" cy="438084"/>
              <a:chOff x="3471568" y="2222287"/>
              <a:chExt cx="1220254" cy="2497909"/>
            </a:xfrm>
            <a:solidFill>
              <a:schemeClr val="tx1">
                <a:lumMod val="85000"/>
              </a:schemeClr>
            </a:solidFill>
          </p:grpSpPr>
          <p:sp>
            <p:nvSpPr>
              <p:cNvPr id="375" name="Diagrama de flujo: retraso 374">
                <a:extLst>
                  <a:ext uri="{FF2B5EF4-FFF2-40B4-BE49-F238E27FC236}">
                    <a16:creationId xmlns:a16="http://schemas.microsoft.com/office/drawing/2014/main" id="{4E260643-7835-4C01-8691-A6620045297E}"/>
                  </a:ext>
                </a:extLst>
              </p:cNvPr>
              <p:cNvSpPr/>
              <p:nvPr/>
            </p:nvSpPr>
            <p:spPr>
              <a:xfrm rot="16200000">
                <a:off x="3282383" y="3310757"/>
                <a:ext cx="1598624" cy="1220254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6" name="Elipse 375">
                <a:extLst>
                  <a:ext uri="{FF2B5EF4-FFF2-40B4-BE49-F238E27FC236}">
                    <a16:creationId xmlns:a16="http://schemas.microsoft.com/office/drawing/2014/main" id="{15F2B117-D1FF-45B2-80A8-F23ABFC1AD3E}"/>
                  </a:ext>
                </a:extLst>
              </p:cNvPr>
              <p:cNvSpPr/>
              <p:nvPr/>
            </p:nvSpPr>
            <p:spPr>
              <a:xfrm>
                <a:off x="3670595" y="2222287"/>
                <a:ext cx="822199" cy="80458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94" name="Flecha: doblada hacia arriba 193">
            <a:extLst>
              <a:ext uri="{FF2B5EF4-FFF2-40B4-BE49-F238E27FC236}">
                <a16:creationId xmlns:a16="http://schemas.microsoft.com/office/drawing/2014/main" id="{54275D8E-5E5E-4A66-83AB-D38BD675CFA3}"/>
              </a:ext>
            </a:extLst>
          </p:cNvPr>
          <p:cNvSpPr/>
          <p:nvPr/>
        </p:nvSpPr>
        <p:spPr>
          <a:xfrm rot="5400000">
            <a:off x="4342042" y="5182448"/>
            <a:ext cx="893793" cy="683835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5" name="Abrir llave 194">
            <a:extLst>
              <a:ext uri="{FF2B5EF4-FFF2-40B4-BE49-F238E27FC236}">
                <a16:creationId xmlns:a16="http://schemas.microsoft.com/office/drawing/2014/main" id="{68CB0CE4-A7BA-46A1-A7A3-562E031BB83C}"/>
              </a:ext>
            </a:extLst>
          </p:cNvPr>
          <p:cNvSpPr/>
          <p:nvPr/>
        </p:nvSpPr>
        <p:spPr>
          <a:xfrm>
            <a:off x="6329328" y="5198212"/>
            <a:ext cx="154130" cy="1149729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0B44A06A-1280-47F9-9704-F6C60C1AE749}"/>
              </a:ext>
            </a:extLst>
          </p:cNvPr>
          <p:cNvGrpSpPr/>
          <p:nvPr/>
        </p:nvGrpSpPr>
        <p:grpSpPr>
          <a:xfrm>
            <a:off x="6692832" y="5271036"/>
            <a:ext cx="560395" cy="594913"/>
            <a:chOff x="3109817" y="2499387"/>
            <a:chExt cx="725214" cy="775664"/>
          </a:xfrm>
        </p:grpSpPr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2C3CAABF-99D1-42E5-8689-13E68ED93B48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Rectángulo 197">
              <a:extLst>
                <a:ext uri="{FF2B5EF4-FFF2-40B4-BE49-F238E27FC236}">
                  <a16:creationId xmlns:a16="http://schemas.microsoft.com/office/drawing/2014/main" id="{98F53331-F774-47B4-B74B-823F621D1E59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9" name="Triángulo isósceles 198">
              <a:extLst>
                <a:ext uri="{FF2B5EF4-FFF2-40B4-BE49-F238E27FC236}">
                  <a16:creationId xmlns:a16="http://schemas.microsoft.com/office/drawing/2014/main" id="{82514A53-52E9-4D20-AB7E-DE94BFA8B1B6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CC8A8209-E499-4F3A-A918-31382DD396C8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1" name="Rectángulo 200">
              <a:extLst>
                <a:ext uri="{FF2B5EF4-FFF2-40B4-BE49-F238E27FC236}">
                  <a16:creationId xmlns:a16="http://schemas.microsoft.com/office/drawing/2014/main" id="{D838CBD7-1ECD-40D8-BB63-543895D5BBD7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9088CD20-8E01-4E37-AB19-DE6065D8C583}"/>
              </a:ext>
            </a:extLst>
          </p:cNvPr>
          <p:cNvSpPr txBox="1"/>
          <p:nvPr/>
        </p:nvSpPr>
        <p:spPr>
          <a:xfrm>
            <a:off x="5168506" y="5621618"/>
            <a:ext cx="8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ID[i]</a:t>
            </a: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2843715B-F317-460B-8195-B0C418B2C8C4}"/>
              </a:ext>
            </a:extLst>
          </p:cNvPr>
          <p:cNvSpPr/>
          <p:nvPr/>
        </p:nvSpPr>
        <p:spPr>
          <a:xfrm>
            <a:off x="6571106" y="5903002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ID[i].h</a:t>
            </a:r>
          </a:p>
        </p:txBody>
      </p: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7AE01FA6-C2A4-4DA8-87F4-056D90B2B4AD}"/>
              </a:ext>
            </a:extLst>
          </p:cNvPr>
          <p:cNvGrpSpPr/>
          <p:nvPr/>
        </p:nvGrpSpPr>
        <p:grpSpPr>
          <a:xfrm>
            <a:off x="5780849" y="527103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79" name="Diagrama de flujo: retraso 278">
              <a:extLst>
                <a:ext uri="{FF2B5EF4-FFF2-40B4-BE49-F238E27FC236}">
                  <a16:creationId xmlns:a16="http://schemas.microsoft.com/office/drawing/2014/main" id="{DC62DF5F-539C-42AF-9134-A9D0E82946D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9">
              <a:extLst>
                <a:ext uri="{FF2B5EF4-FFF2-40B4-BE49-F238E27FC236}">
                  <a16:creationId xmlns:a16="http://schemas.microsoft.com/office/drawing/2014/main" id="{F6AE81D5-A075-4C70-B4C3-D67A381B8F1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98" name="Rectángulo 297">
            <a:extLst>
              <a:ext uri="{FF2B5EF4-FFF2-40B4-BE49-F238E27FC236}">
                <a16:creationId xmlns:a16="http://schemas.microsoft.com/office/drawing/2014/main" id="{C1345252-B99C-461E-9522-03AEB315CF03}"/>
              </a:ext>
            </a:extLst>
          </p:cNvPr>
          <p:cNvSpPr/>
          <p:nvPr/>
        </p:nvSpPr>
        <p:spPr>
          <a:xfrm>
            <a:off x="7907223" y="612170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ID[i].w</a:t>
            </a:r>
          </a:p>
        </p:txBody>
      </p: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EF9C693A-27AE-4097-986E-98ED2C037496}"/>
              </a:ext>
            </a:extLst>
          </p:cNvPr>
          <p:cNvGrpSpPr/>
          <p:nvPr/>
        </p:nvGrpSpPr>
        <p:grpSpPr>
          <a:xfrm>
            <a:off x="8119563" y="5233382"/>
            <a:ext cx="399586" cy="888319"/>
            <a:chOff x="5272679" y="2828025"/>
            <a:chExt cx="1646640" cy="3660643"/>
          </a:xfrm>
        </p:grpSpPr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6D5EDED8-F051-47E3-88B2-EB28ED69AA7A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1D45A761-A490-4364-908F-8D6D778E5E00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0EDE788B-2533-401F-AD04-69B5007DD801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72530E5B-9A68-40F6-AEFA-D8BD15D607D5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9F70DC7D-1FDA-4D73-8E4A-1DF7A87FBBF5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B2F76DB7-BDE1-429C-A0E5-69EA53E2B9ED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21DFFB36-EC28-4197-B639-9A34F7E0358E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1827A5F5-1B14-49B6-B503-7CD97778FB61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D3979CFE-68FF-4F39-A5CB-3C65A899EF2D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9" name="Rectángulo 308">
            <a:extLst>
              <a:ext uri="{FF2B5EF4-FFF2-40B4-BE49-F238E27FC236}">
                <a16:creationId xmlns:a16="http://schemas.microsoft.com/office/drawing/2014/main" id="{58048558-875F-4641-BA2D-C50C8505E612}"/>
              </a:ext>
            </a:extLst>
          </p:cNvPr>
          <p:cNvSpPr/>
          <p:nvPr/>
        </p:nvSpPr>
        <p:spPr>
          <a:xfrm>
            <a:off x="10234994" y="3570302"/>
            <a:ext cx="1415579" cy="821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1" name="Título 1">
            <a:extLst>
              <a:ext uri="{FF2B5EF4-FFF2-40B4-BE49-F238E27FC236}">
                <a16:creationId xmlns:a16="http://schemas.microsoft.com/office/drawing/2014/main" id="{02BEB5D8-60D9-41F4-900F-7C9405EC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2.1 Creating social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147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91EA5C4-AB53-4655-9181-362EB957F6CE}"/>
              </a:ext>
            </a:extLst>
          </p:cNvPr>
          <p:cNvSpPr/>
          <p:nvPr/>
        </p:nvSpPr>
        <p:spPr>
          <a:xfrm>
            <a:off x="6659716" y="6488668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900" dirty="0">
                <a:hlinkClick r:id="rId2"/>
              </a:rPr>
              <a:t>https://www.ine.es/en/prensa/ech_2017_en.pdf</a:t>
            </a:r>
            <a:endParaRPr lang="es-ES" sz="900" dirty="0"/>
          </a:p>
          <a:p>
            <a:pPr algn="r"/>
            <a:r>
              <a:rPr lang="es-ES" sz="900" dirty="0">
                <a:hlinkClick r:id="rId3"/>
              </a:rPr>
              <a:t>https://www.mscbs.gob.es/ciudadanos/prestaciones/centrosServiciosSNS/hospitales/home.htm</a:t>
            </a:r>
            <a:r>
              <a:rPr lang="es-ES" sz="900" dirty="0"/>
              <a:t> </a:t>
            </a: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60D1FB2C-D2BF-47B8-B8A3-795175D8215D}"/>
              </a:ext>
            </a:extLst>
          </p:cNvPr>
          <p:cNvGrpSpPr/>
          <p:nvPr/>
        </p:nvGrpSpPr>
        <p:grpSpPr>
          <a:xfrm>
            <a:off x="9580341" y="2017573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05" name="Diagrama de flujo: retraso 204">
              <a:extLst>
                <a:ext uri="{FF2B5EF4-FFF2-40B4-BE49-F238E27FC236}">
                  <a16:creationId xmlns:a16="http://schemas.microsoft.com/office/drawing/2014/main" id="{1C7C71FE-B1CC-4AB2-96B9-24217B36CF7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EC3F87E7-B501-457B-BC69-E427580B547F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DD652C9E-4917-492D-8E6C-4E8116464C80}"/>
              </a:ext>
            </a:extLst>
          </p:cNvPr>
          <p:cNvGrpSpPr/>
          <p:nvPr/>
        </p:nvGrpSpPr>
        <p:grpSpPr>
          <a:xfrm>
            <a:off x="8398233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47" name="Diagrama de flujo: retraso 246">
              <a:extLst>
                <a:ext uri="{FF2B5EF4-FFF2-40B4-BE49-F238E27FC236}">
                  <a16:creationId xmlns:a16="http://schemas.microsoft.com/office/drawing/2014/main" id="{92328C3F-F524-4794-AABF-A241F1DD57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A4731B90-3BF0-416A-A00A-9270713E6D58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92A1101-F6C0-49CB-BB4F-EB0847D52659}"/>
              </a:ext>
            </a:extLst>
          </p:cNvPr>
          <p:cNvGrpSpPr/>
          <p:nvPr/>
        </p:nvGrpSpPr>
        <p:grpSpPr>
          <a:xfrm>
            <a:off x="7807179" y="201333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0" name="Diagrama de flujo: retraso 249">
              <a:extLst>
                <a:ext uri="{FF2B5EF4-FFF2-40B4-BE49-F238E27FC236}">
                  <a16:creationId xmlns:a16="http://schemas.microsoft.com/office/drawing/2014/main" id="{483885E3-0F7F-496A-B1E6-14EBFA47FBF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A3CBB271-8827-437F-BCD0-6744913190E6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237FAA14-9A37-42CF-9D19-D5F36DECE1DC}"/>
              </a:ext>
            </a:extLst>
          </p:cNvPr>
          <p:cNvGrpSpPr/>
          <p:nvPr/>
        </p:nvGrpSpPr>
        <p:grpSpPr>
          <a:xfrm>
            <a:off x="8989287" y="201333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3" name="Diagrama de flujo: retraso 252">
              <a:extLst>
                <a:ext uri="{FF2B5EF4-FFF2-40B4-BE49-F238E27FC236}">
                  <a16:creationId xmlns:a16="http://schemas.microsoft.com/office/drawing/2014/main" id="{F2D589DD-DC3F-410A-824C-59230A6CC52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53">
              <a:extLst>
                <a:ext uri="{FF2B5EF4-FFF2-40B4-BE49-F238E27FC236}">
                  <a16:creationId xmlns:a16="http://schemas.microsoft.com/office/drawing/2014/main" id="{5C7F4558-537E-47EA-B40C-486182C82E7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84A46E21-7338-498D-BA29-F2ED701FACEF}"/>
              </a:ext>
            </a:extLst>
          </p:cNvPr>
          <p:cNvGrpSpPr/>
          <p:nvPr/>
        </p:nvGrpSpPr>
        <p:grpSpPr>
          <a:xfrm>
            <a:off x="6630723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6" name="Diagrama de flujo: retraso 255">
              <a:extLst>
                <a:ext uri="{FF2B5EF4-FFF2-40B4-BE49-F238E27FC236}">
                  <a16:creationId xmlns:a16="http://schemas.microsoft.com/office/drawing/2014/main" id="{DCD7B17B-3CD9-4A3C-AA41-A432B1A710F8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9DED19A3-0315-40C8-99FF-C7A0BBBFDFC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A7418A42-5E19-4D8E-8EDE-B88FFB0FC785}"/>
              </a:ext>
            </a:extLst>
          </p:cNvPr>
          <p:cNvGrpSpPr/>
          <p:nvPr/>
        </p:nvGrpSpPr>
        <p:grpSpPr>
          <a:xfrm>
            <a:off x="6039669" y="2009055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59" name="Diagrama de flujo: retraso 258">
              <a:extLst>
                <a:ext uri="{FF2B5EF4-FFF2-40B4-BE49-F238E27FC236}">
                  <a16:creationId xmlns:a16="http://schemas.microsoft.com/office/drawing/2014/main" id="{91567B82-A94A-49F3-90C8-D69FC032887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688A2AB6-5E46-41A0-8A43-7F08901EBC42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C0EA8153-80DF-4A2C-BBFC-712898648E5B}"/>
              </a:ext>
            </a:extLst>
          </p:cNvPr>
          <p:cNvGrpSpPr/>
          <p:nvPr/>
        </p:nvGrpSpPr>
        <p:grpSpPr>
          <a:xfrm>
            <a:off x="7221777" y="200905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2" name="Diagrama de flujo: retraso 261">
              <a:extLst>
                <a:ext uri="{FF2B5EF4-FFF2-40B4-BE49-F238E27FC236}">
                  <a16:creationId xmlns:a16="http://schemas.microsoft.com/office/drawing/2014/main" id="{81F48AE2-DC83-4A63-80C3-6B9D9D71001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3184E687-DA7F-4421-B87C-63167D37C8D3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87711E31-84DB-4A02-85C8-8D1B5FCE29FA}"/>
              </a:ext>
            </a:extLst>
          </p:cNvPr>
          <p:cNvGrpSpPr/>
          <p:nvPr/>
        </p:nvGrpSpPr>
        <p:grpSpPr>
          <a:xfrm>
            <a:off x="4857561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5" name="Diagrama de flujo: retraso 264">
              <a:extLst>
                <a:ext uri="{FF2B5EF4-FFF2-40B4-BE49-F238E27FC236}">
                  <a16:creationId xmlns:a16="http://schemas.microsoft.com/office/drawing/2014/main" id="{88A65E9B-3092-4BC1-902F-17AEAB44200C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101FBE5A-B751-4C20-BDFF-0AE968BD86E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450B5768-AAE3-4915-AB69-45F3E0EFEC9B}"/>
              </a:ext>
            </a:extLst>
          </p:cNvPr>
          <p:cNvGrpSpPr/>
          <p:nvPr/>
        </p:nvGrpSpPr>
        <p:grpSpPr>
          <a:xfrm>
            <a:off x="4266507" y="2004817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68" name="Diagrama de flujo: retraso 267">
              <a:extLst>
                <a:ext uri="{FF2B5EF4-FFF2-40B4-BE49-F238E27FC236}">
                  <a16:creationId xmlns:a16="http://schemas.microsoft.com/office/drawing/2014/main" id="{0E7DDDD1-B613-4315-BDF0-96F2335CE9F9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64AAE7C2-542C-4EC5-BE18-B47CCE3E98DE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89C4EAFE-79D9-42D1-A6E3-AE6772CDA01B}"/>
              </a:ext>
            </a:extLst>
          </p:cNvPr>
          <p:cNvGrpSpPr/>
          <p:nvPr/>
        </p:nvGrpSpPr>
        <p:grpSpPr>
          <a:xfrm>
            <a:off x="5448615" y="2004818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71" name="Diagrama de flujo: retraso 270">
              <a:extLst>
                <a:ext uri="{FF2B5EF4-FFF2-40B4-BE49-F238E27FC236}">
                  <a16:creationId xmlns:a16="http://schemas.microsoft.com/office/drawing/2014/main" id="{5A2F5A97-5BE8-483C-BCA0-616F79C85683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3E31462B-1441-4FF7-B6BD-1F75E6CBB981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DE63F9F-4137-495D-9B1F-5151DB03F100}"/>
              </a:ext>
            </a:extLst>
          </p:cNvPr>
          <p:cNvSpPr/>
          <p:nvPr/>
        </p:nvSpPr>
        <p:spPr>
          <a:xfrm>
            <a:off x="3749597" y="2983647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5CC286-29E3-477F-8087-94C8B1E6DAB3}"/>
              </a:ext>
            </a:extLst>
          </p:cNvPr>
          <p:cNvCxnSpPr>
            <a:cxnSpLocks/>
          </p:cNvCxnSpPr>
          <p:nvPr/>
        </p:nvCxnSpPr>
        <p:spPr>
          <a:xfrm flipV="1">
            <a:off x="4217152" y="2079528"/>
            <a:ext cx="0" cy="28758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68D6EC74-6D7B-4629-B059-8B787B0009E5}"/>
              </a:ext>
            </a:extLst>
          </p:cNvPr>
          <p:cNvCxnSpPr>
            <a:cxnSpLocks/>
          </p:cNvCxnSpPr>
          <p:nvPr/>
        </p:nvCxnSpPr>
        <p:spPr>
          <a:xfrm flipH="1">
            <a:off x="3812469" y="298094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84F76ABD-B599-43D3-BAD4-D12999A15BCB}"/>
              </a:ext>
            </a:extLst>
          </p:cNvPr>
          <p:cNvCxnSpPr>
            <a:cxnSpLocks/>
          </p:cNvCxnSpPr>
          <p:nvPr/>
        </p:nvCxnSpPr>
        <p:spPr>
          <a:xfrm flipV="1">
            <a:off x="4782983" y="205380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88770154-4AE6-427F-B28E-EC4910D8712E}"/>
              </a:ext>
            </a:extLst>
          </p:cNvPr>
          <p:cNvCxnSpPr>
            <a:cxnSpLocks/>
          </p:cNvCxnSpPr>
          <p:nvPr/>
        </p:nvCxnSpPr>
        <p:spPr>
          <a:xfrm flipH="1">
            <a:off x="3831707" y="335539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1C53482A-B7FA-4623-9136-D8C92CC4BE47}"/>
              </a:ext>
            </a:extLst>
          </p:cNvPr>
          <p:cNvCxnSpPr>
            <a:cxnSpLocks/>
          </p:cNvCxnSpPr>
          <p:nvPr/>
        </p:nvCxnSpPr>
        <p:spPr>
          <a:xfrm flipV="1">
            <a:off x="5365167" y="2049732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D52ED2E4-8C98-404F-8A27-19447EFBBABE}"/>
              </a:ext>
            </a:extLst>
          </p:cNvPr>
          <p:cNvCxnSpPr>
            <a:cxnSpLocks/>
          </p:cNvCxnSpPr>
          <p:nvPr/>
        </p:nvCxnSpPr>
        <p:spPr>
          <a:xfrm flipV="1">
            <a:off x="6557768" y="2063170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7FA3A3BA-49BF-4214-A607-6041E1034577}"/>
              </a:ext>
            </a:extLst>
          </p:cNvPr>
          <p:cNvCxnSpPr>
            <a:cxnSpLocks/>
          </p:cNvCxnSpPr>
          <p:nvPr/>
        </p:nvCxnSpPr>
        <p:spPr>
          <a:xfrm flipV="1">
            <a:off x="7722727" y="2062934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EF06D42A-092A-4424-BB1A-C72A0FDCEC4A}"/>
              </a:ext>
            </a:extLst>
          </p:cNvPr>
          <p:cNvCxnSpPr>
            <a:cxnSpLocks/>
          </p:cNvCxnSpPr>
          <p:nvPr/>
        </p:nvCxnSpPr>
        <p:spPr>
          <a:xfrm flipV="1">
            <a:off x="8319892" y="204973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42213F3D-8005-4765-98B1-64DD4BCB1A30}"/>
              </a:ext>
            </a:extLst>
          </p:cNvPr>
          <p:cNvCxnSpPr>
            <a:cxnSpLocks/>
          </p:cNvCxnSpPr>
          <p:nvPr/>
        </p:nvCxnSpPr>
        <p:spPr>
          <a:xfrm flipV="1">
            <a:off x="8927212" y="2052848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AA837B9-478A-4384-9225-334D51D48927}"/>
              </a:ext>
            </a:extLst>
          </p:cNvPr>
          <p:cNvSpPr txBox="1"/>
          <p:nvPr/>
        </p:nvSpPr>
        <p:spPr>
          <a:xfrm>
            <a:off x="4317463" y="298842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67     83     24      6        8      93     37     47     12      61     …</a:t>
            </a:r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F54F99D2-4B8E-4388-9B2E-C327FADA992D}"/>
              </a:ext>
            </a:extLst>
          </p:cNvPr>
          <p:cNvSpPr/>
          <p:nvPr/>
        </p:nvSpPr>
        <p:spPr>
          <a:xfrm>
            <a:off x="3749597" y="458606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 h</a:t>
            </a: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6855C329-4BE0-4A3B-B2D4-3B22E93DFCFC}"/>
              </a:ext>
            </a:extLst>
          </p:cNvPr>
          <p:cNvCxnSpPr>
            <a:cxnSpLocks/>
          </p:cNvCxnSpPr>
          <p:nvPr/>
        </p:nvCxnSpPr>
        <p:spPr>
          <a:xfrm flipH="1">
            <a:off x="3812469" y="4583362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9DD6B9B7-C42E-4489-BB50-5F90BD9B6299}"/>
              </a:ext>
            </a:extLst>
          </p:cNvPr>
          <p:cNvCxnSpPr>
            <a:cxnSpLocks/>
          </p:cNvCxnSpPr>
          <p:nvPr/>
        </p:nvCxnSpPr>
        <p:spPr>
          <a:xfrm flipH="1">
            <a:off x="3831707" y="4957811"/>
            <a:ext cx="7654437" cy="9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A0C81DB6-EFA8-470D-ACB8-AC1CCC5D89A6}"/>
              </a:ext>
            </a:extLst>
          </p:cNvPr>
          <p:cNvSpPr txBox="1"/>
          <p:nvPr/>
        </p:nvSpPr>
        <p:spPr>
          <a:xfrm>
            <a:off x="4317463" y="4590845"/>
            <a:ext cx="75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                                0                                               …</a:t>
            </a:r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362640B0-D976-4C03-AF31-960941FA6814}"/>
              </a:ext>
            </a:extLst>
          </p:cNvPr>
          <p:cNvCxnSpPr>
            <a:cxnSpLocks/>
          </p:cNvCxnSpPr>
          <p:nvPr/>
        </p:nvCxnSpPr>
        <p:spPr>
          <a:xfrm flipH="1" flipV="1">
            <a:off x="10109311" y="2048731"/>
            <a:ext cx="33862" cy="29015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4766140-6EDC-4BBD-8065-E29CBB4BC24A}"/>
              </a:ext>
            </a:extLst>
          </p:cNvPr>
          <p:cNvSpPr txBox="1"/>
          <p:nvPr/>
        </p:nvSpPr>
        <p:spPr>
          <a:xfrm>
            <a:off x="10609034" y="2255799"/>
            <a:ext cx="6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293B9B63-0504-4791-AD33-D3308691BC72}"/>
              </a:ext>
            </a:extLst>
          </p:cNvPr>
          <p:cNvSpPr txBox="1"/>
          <p:nvPr/>
        </p:nvSpPr>
        <p:spPr>
          <a:xfrm>
            <a:off x="10258586" y="3712173"/>
            <a:ext cx="148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loc_sizes</a:t>
            </a:r>
            <a:r>
              <a:rPr lang="es-ES" dirty="0"/>
              <a:t> -&gt; </a:t>
            </a:r>
            <a:r>
              <a:rPr lang="es-ES" dirty="0" err="1"/>
              <a:t>ID.hosp</a:t>
            </a:r>
            <a:endParaRPr lang="es-ES" dirty="0"/>
          </a:p>
        </p:txBody>
      </p:sp>
      <p:sp>
        <p:nvSpPr>
          <p:cNvPr id="151" name="Abrir llave 150">
            <a:extLst>
              <a:ext uri="{FF2B5EF4-FFF2-40B4-BE49-F238E27FC236}">
                <a16:creationId xmlns:a16="http://schemas.microsoft.com/office/drawing/2014/main" id="{3736710E-5C37-4513-B61D-84B7B58285DA}"/>
              </a:ext>
            </a:extLst>
          </p:cNvPr>
          <p:cNvSpPr/>
          <p:nvPr/>
        </p:nvSpPr>
        <p:spPr>
          <a:xfrm rot="16200000">
            <a:off x="7054683" y="594719"/>
            <a:ext cx="236277" cy="5852579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4" name="Flecha: doblada hacia arriba 193">
            <a:extLst>
              <a:ext uri="{FF2B5EF4-FFF2-40B4-BE49-F238E27FC236}">
                <a16:creationId xmlns:a16="http://schemas.microsoft.com/office/drawing/2014/main" id="{54275D8E-5E5E-4A66-83AB-D38BD675CFA3}"/>
              </a:ext>
            </a:extLst>
          </p:cNvPr>
          <p:cNvSpPr/>
          <p:nvPr/>
        </p:nvSpPr>
        <p:spPr>
          <a:xfrm rot="5400000">
            <a:off x="4342042" y="5182448"/>
            <a:ext cx="893793" cy="683835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5" name="Abrir llave 194">
            <a:extLst>
              <a:ext uri="{FF2B5EF4-FFF2-40B4-BE49-F238E27FC236}">
                <a16:creationId xmlns:a16="http://schemas.microsoft.com/office/drawing/2014/main" id="{68CB0CE4-A7BA-46A1-A7A3-562E031BB83C}"/>
              </a:ext>
            </a:extLst>
          </p:cNvPr>
          <p:cNvSpPr/>
          <p:nvPr/>
        </p:nvSpPr>
        <p:spPr>
          <a:xfrm>
            <a:off x="6329328" y="5198212"/>
            <a:ext cx="154130" cy="1149729"/>
          </a:xfrm>
          <a:prstGeom prst="leftBrace">
            <a:avLst>
              <a:gd name="adj1" fmla="val 83116"/>
              <a:gd name="adj2" fmla="val 50000"/>
            </a:avLst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0B44A06A-1280-47F9-9704-F6C60C1AE749}"/>
              </a:ext>
            </a:extLst>
          </p:cNvPr>
          <p:cNvGrpSpPr/>
          <p:nvPr/>
        </p:nvGrpSpPr>
        <p:grpSpPr>
          <a:xfrm>
            <a:off x="6692832" y="5271036"/>
            <a:ext cx="560395" cy="594913"/>
            <a:chOff x="3109817" y="2499387"/>
            <a:chExt cx="725214" cy="775664"/>
          </a:xfrm>
        </p:grpSpPr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2C3CAABF-99D1-42E5-8689-13E68ED93B48}"/>
                </a:ext>
              </a:extLst>
            </p:cNvPr>
            <p:cNvSpPr/>
            <p:nvPr/>
          </p:nvSpPr>
          <p:spPr>
            <a:xfrm>
              <a:off x="3633232" y="2499387"/>
              <a:ext cx="47297" cy="2837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Rectángulo 197">
              <a:extLst>
                <a:ext uri="{FF2B5EF4-FFF2-40B4-BE49-F238E27FC236}">
                  <a16:creationId xmlns:a16="http://schemas.microsoft.com/office/drawing/2014/main" id="{98F53331-F774-47B4-B74B-823F621D1E59}"/>
                </a:ext>
              </a:extLst>
            </p:cNvPr>
            <p:cNvSpPr/>
            <p:nvPr/>
          </p:nvSpPr>
          <p:spPr>
            <a:xfrm>
              <a:off x="3213869" y="2783167"/>
              <a:ext cx="517109" cy="4918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9" name="Triángulo isósceles 198">
              <a:extLst>
                <a:ext uri="{FF2B5EF4-FFF2-40B4-BE49-F238E27FC236}">
                  <a16:creationId xmlns:a16="http://schemas.microsoft.com/office/drawing/2014/main" id="{82514A53-52E9-4D20-AB7E-DE94BFA8B1B6}"/>
                </a:ext>
              </a:extLst>
            </p:cNvPr>
            <p:cNvSpPr/>
            <p:nvPr/>
          </p:nvSpPr>
          <p:spPr>
            <a:xfrm>
              <a:off x="3109817" y="2549837"/>
              <a:ext cx="725214" cy="23333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CC8A8209-E499-4F3A-A918-31382DD396C8}"/>
                </a:ext>
              </a:extLst>
            </p:cNvPr>
            <p:cNvSpPr/>
            <p:nvPr/>
          </p:nvSpPr>
          <p:spPr>
            <a:xfrm>
              <a:off x="3531806" y="2833617"/>
              <a:ext cx="125074" cy="1629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1" name="Rectángulo 200">
              <a:extLst>
                <a:ext uri="{FF2B5EF4-FFF2-40B4-BE49-F238E27FC236}">
                  <a16:creationId xmlns:a16="http://schemas.microsoft.com/office/drawing/2014/main" id="{D838CBD7-1ECD-40D8-BB63-543895D5BBD7}"/>
                </a:ext>
              </a:extLst>
            </p:cNvPr>
            <p:cNvSpPr/>
            <p:nvPr/>
          </p:nvSpPr>
          <p:spPr>
            <a:xfrm>
              <a:off x="3286914" y="2996527"/>
              <a:ext cx="170793" cy="27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9088CD20-8E01-4E37-AB19-DE6065D8C583}"/>
              </a:ext>
            </a:extLst>
          </p:cNvPr>
          <p:cNvSpPr txBox="1"/>
          <p:nvPr/>
        </p:nvSpPr>
        <p:spPr>
          <a:xfrm>
            <a:off x="5168506" y="5621618"/>
            <a:ext cx="8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ID[i]</a:t>
            </a: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2843715B-F317-460B-8195-B0C418B2C8C4}"/>
              </a:ext>
            </a:extLst>
          </p:cNvPr>
          <p:cNvSpPr/>
          <p:nvPr/>
        </p:nvSpPr>
        <p:spPr>
          <a:xfrm>
            <a:off x="6571106" y="5903002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ID[i].h</a:t>
            </a:r>
          </a:p>
        </p:txBody>
      </p: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7AE01FA6-C2A4-4DA8-87F4-056D90B2B4AD}"/>
              </a:ext>
            </a:extLst>
          </p:cNvPr>
          <p:cNvGrpSpPr/>
          <p:nvPr/>
        </p:nvGrpSpPr>
        <p:grpSpPr>
          <a:xfrm>
            <a:off x="5780849" y="5271036"/>
            <a:ext cx="437148" cy="894860"/>
            <a:chOff x="3471568" y="2222287"/>
            <a:chExt cx="1220254" cy="2497909"/>
          </a:xfrm>
          <a:solidFill>
            <a:schemeClr val="tx1">
              <a:lumMod val="85000"/>
            </a:schemeClr>
          </a:solidFill>
        </p:grpSpPr>
        <p:sp>
          <p:nvSpPr>
            <p:cNvPr id="279" name="Diagrama de flujo: retraso 278">
              <a:extLst>
                <a:ext uri="{FF2B5EF4-FFF2-40B4-BE49-F238E27FC236}">
                  <a16:creationId xmlns:a16="http://schemas.microsoft.com/office/drawing/2014/main" id="{DC62DF5F-539C-42AF-9134-A9D0E82946D6}"/>
                </a:ext>
              </a:extLst>
            </p:cNvPr>
            <p:cNvSpPr/>
            <p:nvPr/>
          </p:nvSpPr>
          <p:spPr>
            <a:xfrm rot="16200000">
              <a:off x="3282383" y="3310757"/>
              <a:ext cx="1598624" cy="1220254"/>
            </a:xfrm>
            <a:prstGeom prst="flowChartDelay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9">
              <a:extLst>
                <a:ext uri="{FF2B5EF4-FFF2-40B4-BE49-F238E27FC236}">
                  <a16:creationId xmlns:a16="http://schemas.microsoft.com/office/drawing/2014/main" id="{F6AE81D5-A075-4C70-B4C3-D67A381B8F19}"/>
                </a:ext>
              </a:extLst>
            </p:cNvPr>
            <p:cNvSpPr/>
            <p:nvPr/>
          </p:nvSpPr>
          <p:spPr>
            <a:xfrm>
              <a:off x="3670595" y="2222287"/>
              <a:ext cx="822199" cy="80458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98" name="Rectángulo 297">
            <a:extLst>
              <a:ext uri="{FF2B5EF4-FFF2-40B4-BE49-F238E27FC236}">
                <a16:creationId xmlns:a16="http://schemas.microsoft.com/office/drawing/2014/main" id="{C1345252-B99C-461E-9522-03AEB315CF03}"/>
              </a:ext>
            </a:extLst>
          </p:cNvPr>
          <p:cNvSpPr/>
          <p:nvPr/>
        </p:nvSpPr>
        <p:spPr>
          <a:xfrm>
            <a:off x="7907223" y="612170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ID[i].w</a:t>
            </a:r>
          </a:p>
        </p:txBody>
      </p: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EF9C693A-27AE-4097-986E-98ED2C037496}"/>
              </a:ext>
            </a:extLst>
          </p:cNvPr>
          <p:cNvGrpSpPr/>
          <p:nvPr/>
        </p:nvGrpSpPr>
        <p:grpSpPr>
          <a:xfrm>
            <a:off x="8119563" y="5233382"/>
            <a:ext cx="399586" cy="888319"/>
            <a:chOff x="5272679" y="2828025"/>
            <a:chExt cx="1646640" cy="3660643"/>
          </a:xfrm>
        </p:grpSpPr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6D5EDED8-F051-47E3-88B2-EB28ED69AA7A}"/>
                </a:ext>
              </a:extLst>
            </p:cNvPr>
            <p:cNvSpPr/>
            <p:nvPr/>
          </p:nvSpPr>
          <p:spPr>
            <a:xfrm>
              <a:off x="5272679" y="2828025"/>
              <a:ext cx="1646640" cy="36606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1D45A761-A490-4364-908F-8D6D778E5E00}"/>
                </a:ext>
              </a:extLst>
            </p:cNvPr>
            <p:cNvSpPr/>
            <p:nvPr/>
          </p:nvSpPr>
          <p:spPr>
            <a:xfrm>
              <a:off x="5483844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0EDE788B-2533-401F-AD04-69B5007DD801}"/>
                </a:ext>
              </a:extLst>
            </p:cNvPr>
            <p:cNvSpPr/>
            <p:nvPr/>
          </p:nvSpPr>
          <p:spPr>
            <a:xfrm>
              <a:off x="6238323" y="299895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72530E5B-9A68-40F6-AEFA-D8BD15D607D5}"/>
                </a:ext>
              </a:extLst>
            </p:cNvPr>
            <p:cNvSpPr/>
            <p:nvPr/>
          </p:nvSpPr>
          <p:spPr>
            <a:xfrm>
              <a:off x="5483844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9F70DC7D-1FDA-4D73-8E4A-1DF7A87FBBF5}"/>
                </a:ext>
              </a:extLst>
            </p:cNvPr>
            <p:cNvSpPr/>
            <p:nvPr/>
          </p:nvSpPr>
          <p:spPr>
            <a:xfrm>
              <a:off x="6238323" y="377729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B2F76DB7-BDE1-429C-A0E5-69EA53E2B9ED}"/>
                </a:ext>
              </a:extLst>
            </p:cNvPr>
            <p:cNvSpPr/>
            <p:nvPr/>
          </p:nvSpPr>
          <p:spPr>
            <a:xfrm>
              <a:off x="5483844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21DFFB36-EC28-4197-B639-9A34F7E0358E}"/>
                </a:ext>
              </a:extLst>
            </p:cNvPr>
            <p:cNvSpPr/>
            <p:nvPr/>
          </p:nvSpPr>
          <p:spPr>
            <a:xfrm>
              <a:off x="6238323" y="4555625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1827A5F5-1B14-49B6-B503-7CD97778FB61}"/>
                </a:ext>
              </a:extLst>
            </p:cNvPr>
            <p:cNvSpPr/>
            <p:nvPr/>
          </p:nvSpPr>
          <p:spPr>
            <a:xfrm>
              <a:off x="5483844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D3979CFE-68FF-4F39-A5CB-3C65A899EF2D}"/>
                </a:ext>
              </a:extLst>
            </p:cNvPr>
            <p:cNvSpPr/>
            <p:nvPr/>
          </p:nvSpPr>
          <p:spPr>
            <a:xfrm>
              <a:off x="6238323" y="5333960"/>
              <a:ext cx="469835" cy="6074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85554420-6BF7-4B3D-AEFA-B23CF326D918}"/>
              </a:ext>
            </a:extLst>
          </p:cNvPr>
          <p:cNvGrpSpPr/>
          <p:nvPr/>
        </p:nvGrpSpPr>
        <p:grpSpPr>
          <a:xfrm>
            <a:off x="1329329" y="2599729"/>
            <a:ext cx="933437" cy="599898"/>
            <a:chOff x="5376606" y="2882075"/>
            <a:chExt cx="2825759" cy="1816049"/>
          </a:xfrm>
        </p:grpSpPr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2F14AD31-F1F0-4AC1-9FB9-73EB08767686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FE3C78C0-A6F8-4722-9CEC-5995E5F01EB5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74047374-720C-45C7-803C-74B563664258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6" name="Rectángulo 295">
              <a:extLst>
                <a:ext uri="{FF2B5EF4-FFF2-40B4-BE49-F238E27FC236}">
                  <a16:creationId xmlns:a16="http://schemas.microsoft.com/office/drawing/2014/main" id="{89073813-D29E-45C5-9C4B-E9627F8B1DC1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90649BBF-2FA3-4DB2-88F0-33B0A69C6157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2ED39B13-A2D7-4404-98C7-DD8589CB26BB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B4008867-7D12-4FA7-8C0F-EB6D192A5A99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95A9CC82-089E-494B-B04C-C5FD1A034DA2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2ECC36A1-18F4-4DC3-9962-002D1235DEAE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B7AD2487-1659-42A4-81E2-4F1F4CAC138C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4" name="Rectángulo 313">
              <a:extLst>
                <a:ext uri="{FF2B5EF4-FFF2-40B4-BE49-F238E27FC236}">
                  <a16:creationId xmlns:a16="http://schemas.microsoft.com/office/drawing/2014/main" id="{CF904AB6-22A9-4231-85F4-FD4584F77C81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6BB5997E-DAFB-4350-BEFB-B4FC31CBFD13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AC80E756-C60E-4FF5-B6FC-8168A4AA5BC5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FD622A21-F868-4E10-A13C-A1A1721A713C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D114BA50-9DCC-4D8E-96CC-66BAB7DA28C9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5" name="Cruz 324">
              <a:extLst>
                <a:ext uri="{FF2B5EF4-FFF2-40B4-BE49-F238E27FC236}">
                  <a16:creationId xmlns:a16="http://schemas.microsoft.com/office/drawing/2014/main" id="{BDF4B049-5657-4BF3-BF93-2BC7BF7D9487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9F55D255-B319-4E93-89EF-0373D138A01A}"/>
              </a:ext>
            </a:extLst>
          </p:cNvPr>
          <p:cNvGrpSpPr/>
          <p:nvPr/>
        </p:nvGrpSpPr>
        <p:grpSpPr>
          <a:xfrm>
            <a:off x="9521807" y="5397337"/>
            <a:ext cx="933437" cy="599898"/>
            <a:chOff x="5376606" y="2882075"/>
            <a:chExt cx="2825759" cy="1816049"/>
          </a:xfrm>
        </p:grpSpPr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458EE3AC-CFB2-4C25-9647-1D26874AAF14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C73E4F80-761A-4C64-8D09-C3518208D1D5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96D743CC-C4DF-4E67-B55F-AD8AF96AE532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A05ADA5A-2C26-43AE-8D00-CB403C563236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660CA6A9-1D59-4EC4-8B06-8F715E3C34A4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3B1C4EC8-1000-4CEE-904B-F3CD4D455B5B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16335A2E-2011-4622-B7CF-7DAB03A3FFDF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198EA6DA-4FE7-46EA-B95D-67279410CDDA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CD2185A-ACEC-4B8F-A809-626776B3064D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266CDABE-F5BD-4FA3-BD53-D783A9387CE7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8977B34D-8691-4F38-A950-D0DD133C31F0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BCC5556A-FB85-40FB-B3C3-7B3E5C014633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666B85DF-4A72-4764-8D1A-BA0E2B76CFC8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3B492C33-1641-45E4-9A67-491963EB4BD6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3AA23BB1-AF17-49F4-A816-F972799B4E4E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2" name="Cruz 401">
              <a:extLst>
                <a:ext uri="{FF2B5EF4-FFF2-40B4-BE49-F238E27FC236}">
                  <a16:creationId xmlns:a16="http://schemas.microsoft.com/office/drawing/2014/main" id="{80532540-59B9-4C3E-B824-89E2BE942B13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3" name="Rectángulo 402">
            <a:extLst>
              <a:ext uri="{FF2B5EF4-FFF2-40B4-BE49-F238E27FC236}">
                <a16:creationId xmlns:a16="http://schemas.microsoft.com/office/drawing/2014/main" id="{801A6CB0-D319-450B-A4BC-D004915109F4}"/>
              </a:ext>
            </a:extLst>
          </p:cNvPr>
          <p:cNvSpPr/>
          <p:nvPr/>
        </p:nvSpPr>
        <p:spPr>
          <a:xfrm>
            <a:off x="9405647" y="6039854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ID[i].</a:t>
            </a:r>
            <a:r>
              <a:rPr lang="es-ES" dirty="0" err="1"/>
              <a:t>hosp</a:t>
            </a:r>
            <a:endParaRPr lang="es-ES" dirty="0"/>
          </a:p>
        </p:txBody>
      </p:sp>
      <p:sp>
        <p:nvSpPr>
          <p:cNvPr id="404" name="Diagrama de flujo: retraso 403">
            <a:extLst>
              <a:ext uri="{FF2B5EF4-FFF2-40B4-BE49-F238E27FC236}">
                <a16:creationId xmlns:a16="http://schemas.microsoft.com/office/drawing/2014/main" id="{FE8EE670-3101-46E7-BFD5-73FA598CE87F}"/>
              </a:ext>
            </a:extLst>
          </p:cNvPr>
          <p:cNvSpPr/>
          <p:nvPr/>
        </p:nvSpPr>
        <p:spPr>
          <a:xfrm rot="16200000">
            <a:off x="2066760" y="3660167"/>
            <a:ext cx="280367" cy="214008"/>
          </a:xfrm>
          <a:prstGeom prst="flowChartDelay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6E66991C-BB80-4810-955D-0AC12ED3E5ED}"/>
              </a:ext>
            </a:extLst>
          </p:cNvPr>
          <p:cNvSpPr/>
          <p:nvPr/>
        </p:nvSpPr>
        <p:spPr>
          <a:xfrm>
            <a:off x="2134845" y="3469271"/>
            <a:ext cx="144197" cy="141107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6" name="Conector recto de flecha 405">
            <a:extLst>
              <a:ext uri="{FF2B5EF4-FFF2-40B4-BE49-F238E27FC236}">
                <a16:creationId xmlns:a16="http://schemas.microsoft.com/office/drawing/2014/main" id="{4A05596E-E964-4622-B947-0C5EB3AE703D}"/>
              </a:ext>
            </a:extLst>
          </p:cNvPr>
          <p:cNvCxnSpPr>
            <a:cxnSpLocks/>
          </p:cNvCxnSpPr>
          <p:nvPr/>
        </p:nvCxnSpPr>
        <p:spPr>
          <a:xfrm>
            <a:off x="1735923" y="3296552"/>
            <a:ext cx="0" cy="254446"/>
          </a:xfrm>
          <a:prstGeom prst="straightConnector1">
            <a:avLst/>
          </a:prstGeom>
          <a:ln w="19050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7008978-7DDF-4D51-8648-4302D72C42A5}"/>
                  </a:ext>
                </a:extLst>
              </p:cNvPr>
              <p:cNvSpPr txBox="1"/>
              <p:nvPr/>
            </p:nvSpPr>
            <p:spPr>
              <a:xfrm>
                <a:off x="990526" y="3561006"/>
                <a:ext cx="112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s-ES" dirty="0"/>
                      <m:t>32500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7008978-7DDF-4D51-8648-4302D72C4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26" y="3561006"/>
                <a:ext cx="1122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A467FB76-FD56-4CD2-8DDA-7567D188E842}"/>
              </a:ext>
            </a:extLst>
          </p:cNvPr>
          <p:cNvSpPr txBox="1"/>
          <p:nvPr/>
        </p:nvSpPr>
        <p:spPr>
          <a:xfrm>
            <a:off x="216256" y="4022299"/>
            <a:ext cx="35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People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hospital</a:t>
            </a:r>
          </a:p>
        </p:txBody>
      </p:sp>
      <p:grpSp>
        <p:nvGrpSpPr>
          <p:cNvPr id="407" name="Grupo 406">
            <a:extLst>
              <a:ext uri="{FF2B5EF4-FFF2-40B4-BE49-F238E27FC236}">
                <a16:creationId xmlns:a16="http://schemas.microsoft.com/office/drawing/2014/main" id="{AE88C04D-1FAC-4E2A-9510-316CD780668A}"/>
              </a:ext>
            </a:extLst>
          </p:cNvPr>
          <p:cNvGrpSpPr/>
          <p:nvPr/>
        </p:nvGrpSpPr>
        <p:grpSpPr>
          <a:xfrm>
            <a:off x="6693064" y="3716043"/>
            <a:ext cx="933437" cy="599898"/>
            <a:chOff x="5376606" y="2882075"/>
            <a:chExt cx="2825759" cy="1816049"/>
          </a:xfrm>
        </p:grpSpPr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C5C491E4-F8BD-45A0-AB7F-713121E2C542}"/>
                </a:ext>
              </a:extLst>
            </p:cNvPr>
            <p:cNvSpPr/>
            <p:nvPr/>
          </p:nvSpPr>
          <p:spPr>
            <a:xfrm>
              <a:off x="5376606" y="2882075"/>
              <a:ext cx="559675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822498E4-C05A-47CD-9D85-BA75F7BF73B5}"/>
                </a:ext>
              </a:extLst>
            </p:cNvPr>
            <p:cNvSpPr/>
            <p:nvPr/>
          </p:nvSpPr>
          <p:spPr>
            <a:xfrm>
              <a:off x="5376606" y="3376434"/>
              <a:ext cx="2825759" cy="1321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69C37E53-8254-4D05-9212-6AAFDB49BB9D}"/>
                </a:ext>
              </a:extLst>
            </p:cNvPr>
            <p:cNvSpPr/>
            <p:nvPr/>
          </p:nvSpPr>
          <p:spPr>
            <a:xfrm>
              <a:off x="5551706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CD0A0774-4FCB-4E68-AD1D-AAD3B952B3FE}"/>
                </a:ext>
              </a:extLst>
            </p:cNvPr>
            <p:cNvSpPr/>
            <p:nvPr/>
          </p:nvSpPr>
          <p:spPr>
            <a:xfrm>
              <a:off x="5940902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9F3C94F6-CF1E-4E95-91F2-41CAB2EA9DE2}"/>
                </a:ext>
              </a:extLst>
            </p:cNvPr>
            <p:cNvSpPr/>
            <p:nvPr/>
          </p:nvSpPr>
          <p:spPr>
            <a:xfrm>
              <a:off x="6330098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D6A14B4F-3006-4E84-8340-6FD2848777DA}"/>
                </a:ext>
              </a:extLst>
            </p:cNvPr>
            <p:cNvSpPr/>
            <p:nvPr/>
          </p:nvSpPr>
          <p:spPr>
            <a:xfrm>
              <a:off x="6713349" y="3484756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E18E5730-C102-4748-A578-AE75264E9D3F}"/>
                </a:ext>
              </a:extLst>
            </p:cNvPr>
            <p:cNvSpPr/>
            <p:nvPr/>
          </p:nvSpPr>
          <p:spPr>
            <a:xfrm>
              <a:off x="7102545" y="3484755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9051D507-BE14-4777-91A9-AD605EE647A0}"/>
                </a:ext>
              </a:extLst>
            </p:cNvPr>
            <p:cNvSpPr/>
            <p:nvPr/>
          </p:nvSpPr>
          <p:spPr>
            <a:xfrm>
              <a:off x="7491741" y="3481537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928FB4D6-35EB-45DC-8418-4AF8D6CE3E63}"/>
                </a:ext>
              </a:extLst>
            </p:cNvPr>
            <p:cNvSpPr/>
            <p:nvPr/>
          </p:nvSpPr>
          <p:spPr>
            <a:xfrm>
              <a:off x="5551706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D1C30839-DED2-47D7-8283-F5C1715E81AB}"/>
                </a:ext>
              </a:extLst>
            </p:cNvPr>
            <p:cNvSpPr/>
            <p:nvPr/>
          </p:nvSpPr>
          <p:spPr>
            <a:xfrm>
              <a:off x="5940902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34B061FD-7EF4-471B-9439-6A9609AA8EFB}"/>
                </a:ext>
              </a:extLst>
            </p:cNvPr>
            <p:cNvSpPr/>
            <p:nvPr/>
          </p:nvSpPr>
          <p:spPr>
            <a:xfrm>
              <a:off x="6330098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1C2FAE40-257C-4DAA-A78C-99BCA24F43ED}"/>
                </a:ext>
              </a:extLst>
            </p:cNvPr>
            <p:cNvSpPr/>
            <p:nvPr/>
          </p:nvSpPr>
          <p:spPr>
            <a:xfrm>
              <a:off x="6713349" y="3812411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F2CB8C02-3FA3-44D7-8BA0-99644F2712E1}"/>
                </a:ext>
              </a:extLst>
            </p:cNvPr>
            <p:cNvSpPr/>
            <p:nvPr/>
          </p:nvSpPr>
          <p:spPr>
            <a:xfrm>
              <a:off x="7102545" y="3812410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FBC67C95-A3FA-432C-B92A-6F8737E368BB}"/>
                </a:ext>
              </a:extLst>
            </p:cNvPr>
            <p:cNvSpPr/>
            <p:nvPr/>
          </p:nvSpPr>
          <p:spPr>
            <a:xfrm>
              <a:off x="7491741" y="3809192"/>
              <a:ext cx="321961" cy="232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C0C7B528-D1C5-4AA7-8BD8-E52112C0C3B4}"/>
                </a:ext>
              </a:extLst>
            </p:cNvPr>
            <p:cNvSpPr/>
            <p:nvPr/>
          </p:nvSpPr>
          <p:spPr>
            <a:xfrm>
              <a:off x="7491741" y="4180409"/>
              <a:ext cx="321961" cy="5044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3" name="Cruz 422">
              <a:extLst>
                <a:ext uri="{FF2B5EF4-FFF2-40B4-BE49-F238E27FC236}">
                  <a16:creationId xmlns:a16="http://schemas.microsoft.com/office/drawing/2014/main" id="{23172497-46DF-47B5-ABBC-6F0127A592F8}"/>
                </a:ext>
              </a:extLst>
            </p:cNvPr>
            <p:cNvSpPr/>
            <p:nvPr/>
          </p:nvSpPr>
          <p:spPr>
            <a:xfrm>
              <a:off x="5453446" y="2934620"/>
              <a:ext cx="405993" cy="378245"/>
            </a:xfrm>
            <a:prstGeom prst="plus">
              <a:avLst>
                <a:gd name="adj" fmla="val 37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24" name="CuadroTexto 423">
            <a:extLst>
              <a:ext uri="{FF2B5EF4-FFF2-40B4-BE49-F238E27FC236}">
                <a16:creationId xmlns:a16="http://schemas.microsoft.com/office/drawing/2014/main" id="{369696E4-0537-468B-898E-913B4414779A}"/>
              </a:ext>
            </a:extLst>
          </p:cNvPr>
          <p:cNvSpPr txBox="1"/>
          <p:nvPr/>
        </p:nvSpPr>
        <p:spPr>
          <a:xfrm>
            <a:off x="695081" y="4406595"/>
            <a:ext cx="2619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BUT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assume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a hospital </a:t>
            </a:r>
            <a:r>
              <a:rPr lang="en-US" dirty="0"/>
              <a:t>has a certain percentage of occupation</a:t>
            </a:r>
            <a:r>
              <a:rPr lang="es-ES" dirty="0"/>
              <a:t> →… hospital </a:t>
            </a:r>
            <a:r>
              <a:rPr lang="es-ES" dirty="0" err="1"/>
              <a:t>collapse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75E1B07-DCE3-4EA0-99CA-9DFE28D47CEB}"/>
              </a:ext>
            </a:extLst>
          </p:cNvPr>
          <p:cNvSpPr/>
          <p:nvPr/>
        </p:nvSpPr>
        <p:spPr>
          <a:xfrm>
            <a:off x="5130856" y="5026047"/>
            <a:ext cx="5677983" cy="145277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5" name="Rectángulo 424">
            <a:extLst>
              <a:ext uri="{FF2B5EF4-FFF2-40B4-BE49-F238E27FC236}">
                <a16:creationId xmlns:a16="http://schemas.microsoft.com/office/drawing/2014/main" id="{B2482ED1-BF8A-45EC-B325-CEEA54719B96}"/>
              </a:ext>
            </a:extLst>
          </p:cNvPr>
          <p:cNvSpPr/>
          <p:nvPr/>
        </p:nvSpPr>
        <p:spPr>
          <a:xfrm>
            <a:off x="10234994" y="3570302"/>
            <a:ext cx="1415579" cy="821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1" name="Conector recto 440">
            <a:extLst>
              <a:ext uri="{FF2B5EF4-FFF2-40B4-BE49-F238E27FC236}">
                <a16:creationId xmlns:a16="http://schemas.microsoft.com/office/drawing/2014/main" id="{95742A3D-450D-44CB-A93C-83D3B62846BF}"/>
              </a:ext>
            </a:extLst>
          </p:cNvPr>
          <p:cNvCxnSpPr>
            <a:cxnSpLocks/>
          </p:cNvCxnSpPr>
          <p:nvPr/>
        </p:nvCxnSpPr>
        <p:spPr>
          <a:xfrm flipV="1">
            <a:off x="5966130" y="204973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>
            <a:extLst>
              <a:ext uri="{FF2B5EF4-FFF2-40B4-BE49-F238E27FC236}">
                <a16:creationId xmlns:a16="http://schemas.microsoft.com/office/drawing/2014/main" id="{51CA57B0-672E-4C34-9D69-3D396E8CB827}"/>
              </a:ext>
            </a:extLst>
          </p:cNvPr>
          <p:cNvCxnSpPr>
            <a:cxnSpLocks/>
          </p:cNvCxnSpPr>
          <p:nvPr/>
        </p:nvCxnSpPr>
        <p:spPr>
          <a:xfrm flipV="1">
            <a:off x="7146718" y="2060052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recto 442">
            <a:extLst>
              <a:ext uri="{FF2B5EF4-FFF2-40B4-BE49-F238E27FC236}">
                <a16:creationId xmlns:a16="http://schemas.microsoft.com/office/drawing/2014/main" id="{D96AACA8-526C-41AF-B518-E7B4FED5083F}"/>
              </a:ext>
            </a:extLst>
          </p:cNvPr>
          <p:cNvCxnSpPr>
            <a:cxnSpLocks/>
          </p:cNvCxnSpPr>
          <p:nvPr/>
        </p:nvCxnSpPr>
        <p:spPr>
          <a:xfrm flipV="1">
            <a:off x="9521807" y="2048731"/>
            <a:ext cx="0" cy="129292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ítulo 1">
            <a:extLst>
              <a:ext uri="{FF2B5EF4-FFF2-40B4-BE49-F238E27FC236}">
                <a16:creationId xmlns:a16="http://schemas.microsoft.com/office/drawing/2014/main" id="{E9517A97-D581-4121-B0A4-5AA4B731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2.1 Creating social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1136272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1290</Words>
  <Application>Microsoft Office PowerPoint</Application>
  <PresentationFormat>Panorámica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Cambria Math</vt:lpstr>
      <vt:lpstr>Century Gothic</vt:lpstr>
      <vt:lpstr>Wingdings 2</vt:lpstr>
      <vt:lpstr>Citable</vt:lpstr>
      <vt:lpstr>Modeling of a contagious disease</vt:lpstr>
      <vt:lpstr>0.Index</vt:lpstr>
      <vt:lpstr>1. Introduction</vt:lpstr>
      <vt:lpstr>2. Implementation of a SEIRD model</vt:lpstr>
      <vt:lpstr>2.1 Creating social interactions</vt:lpstr>
      <vt:lpstr>2.1 Creating social interactions</vt:lpstr>
      <vt:lpstr>2.1 Creating social interactions</vt:lpstr>
      <vt:lpstr>2.1 Creating social interactions</vt:lpstr>
      <vt:lpstr>2.1 Creating social interactions</vt:lpstr>
      <vt:lpstr>2.1 Creating social interactions</vt:lpstr>
      <vt:lpstr>2.2 Contagion</vt:lpstr>
      <vt:lpstr>2.2 Contagion</vt:lpstr>
      <vt:lpstr>2.2 Contagion</vt:lpstr>
      <vt:lpstr>2.2 Contagion</vt:lpstr>
      <vt:lpstr>2.3 Patient's progress</vt:lpstr>
      <vt:lpstr>2.4 Flow-chart</vt:lpstr>
      <vt:lpstr>3. Results</vt:lpstr>
      <vt:lpstr>3. Results</vt:lpstr>
      <vt:lpstr>3. Results</vt:lpstr>
      <vt:lpstr>3. Results</vt:lpstr>
      <vt:lpstr>3. Results</vt:lpstr>
      <vt:lpstr>3. Results</vt:lpstr>
      <vt:lpstr>4.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modeling of a contagious disease</dc:title>
  <dc:creator>Daniel López Cano</dc:creator>
  <cp:lastModifiedBy>Daniel López Cano</cp:lastModifiedBy>
  <cp:revision>55</cp:revision>
  <cp:lastPrinted>2020-05-27T16:21:27Z</cp:lastPrinted>
  <dcterms:created xsi:type="dcterms:W3CDTF">2020-05-26T15:38:10Z</dcterms:created>
  <dcterms:modified xsi:type="dcterms:W3CDTF">2020-05-28T09:43:24Z</dcterms:modified>
</cp:coreProperties>
</file>