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1" r:id="rId4"/>
    <p:sldId id="258" r:id="rId5"/>
    <p:sldId id="259" r:id="rId6"/>
    <p:sldId id="364" r:id="rId7"/>
    <p:sldId id="363" r:id="rId8"/>
    <p:sldId id="362" r:id="rId9"/>
    <p:sldId id="365" r:id="rId10"/>
    <p:sldId id="367" r:id="rId11"/>
    <p:sldId id="366" r:id="rId12"/>
    <p:sldId id="369" r:id="rId13"/>
    <p:sldId id="289" r:id="rId14"/>
    <p:sldId id="296" r:id="rId15"/>
    <p:sldId id="297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14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4D5F33-A8A2-12FA-98C7-08D9B02E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3400"/>
            <a:ext cx="50673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3F7517D-EA72-2D5F-1BF4-A8CF002C97DE}"/>
              </a:ext>
            </a:extLst>
          </p:cNvPr>
          <p:cNvSpPr txBox="1"/>
          <p:nvPr/>
        </p:nvSpPr>
        <p:spPr>
          <a:xfrm>
            <a:off x="2362200" y="3943290"/>
            <a:ext cx="3429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Buscando todos los plugins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A0FEB2-32E9-80D2-F9DC-CE754312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76400"/>
            <a:ext cx="50673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F94CF31-D774-0EA1-3B51-E3254725FD93}"/>
              </a:ext>
            </a:extLst>
          </p:cNvPr>
          <p:cNvSpPr txBox="1"/>
          <p:nvPr/>
        </p:nvSpPr>
        <p:spPr>
          <a:xfrm>
            <a:off x="5753100" y="5848290"/>
            <a:ext cx="33147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Clic en el botón: Activate</a:t>
            </a:r>
            <a:endParaRPr lang="es-PE" dirty="0"/>
          </a:p>
        </p:txBody>
      </p:sp>
      <p:pic>
        <p:nvPicPr>
          <p:cNvPr id="11" name="Gráfico 10" descr="Mano con dedo índice apuntando a la derecha con relleno sólido">
            <a:extLst>
              <a:ext uri="{FF2B5EF4-FFF2-40B4-BE49-F238E27FC236}">
                <a16:creationId xmlns:a16="http://schemas.microsoft.com/office/drawing/2014/main" id="{409AE7A1-D7BF-B961-6272-32E681393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97670" y="4995863"/>
            <a:ext cx="10355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3FB6D3-552A-E680-C4E2-57ADC733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81000"/>
            <a:ext cx="50673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E2DC9D9-16FA-12CC-1998-3264F4A5FAAF}"/>
              </a:ext>
            </a:extLst>
          </p:cNvPr>
          <p:cNvSpPr txBox="1"/>
          <p:nvPr/>
        </p:nvSpPr>
        <p:spPr>
          <a:xfrm>
            <a:off x="2019300" y="2671762"/>
            <a:ext cx="3048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Activando los plugins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55E91B-0BF9-64DC-14CC-76BF93BD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828800"/>
            <a:ext cx="50673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3EEE90-64BF-39CC-2866-0633B4548702}"/>
              </a:ext>
            </a:extLst>
          </p:cNvPr>
          <p:cNvSpPr txBox="1"/>
          <p:nvPr/>
        </p:nvSpPr>
        <p:spPr>
          <a:xfrm>
            <a:off x="6705600" y="6000690"/>
            <a:ext cx="3048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Clic en el botón: Fisnish</a:t>
            </a:r>
            <a:endParaRPr lang="es-PE" dirty="0"/>
          </a:p>
        </p:txBody>
      </p:sp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BDCC5D63-42BA-58A0-B4C5-B1875BF58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594024" y="5153703"/>
            <a:ext cx="10355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3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A3B617-052E-F0C9-4E6D-C0992FB1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9152685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9AD736-882F-2BA1-BC50-CCAE28BE95E0}"/>
              </a:ext>
            </a:extLst>
          </p:cNvPr>
          <p:cNvSpPr txBox="1"/>
          <p:nvPr/>
        </p:nvSpPr>
        <p:spPr>
          <a:xfrm>
            <a:off x="5791200" y="6248400"/>
            <a:ext cx="3048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Clic en el botón: Close</a:t>
            </a:r>
            <a:endParaRPr lang="es-PE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F6E379CC-E75C-7629-A17C-2252B4983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626220" y="5400798"/>
            <a:ext cx="10355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505902"/>
            <a:ext cx="11506200" cy="34470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¿Para qué sirven los plugins en el programa Apache NetBeans?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los pasos para activar los plugins?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38570" y="1895683"/>
            <a:ext cx="382714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instala los plugins en el programa Apache NetBeans.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6209878" y="1788282"/>
            <a:ext cx="458376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lang="es-MX" sz="1400" dirty="0">
                <a:latin typeface="Arial"/>
                <a:cs typeface="Arial"/>
              </a:rPr>
              <a:t>El estudiante activa los plugins en el programa Apache NetBeans.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2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5499"/>
            <a:ext cx="2667000" cy="6858000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7EA819F-8132-8149-2935-D3CFD73CA746}"/>
              </a:ext>
            </a:extLst>
          </p:cNvPr>
          <p:cNvSpPr/>
          <p:nvPr/>
        </p:nvSpPr>
        <p:spPr>
          <a:xfrm>
            <a:off x="3200400" y="29718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Activar Los Plugins De Apache NetBeans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7" y="341375"/>
            <a:ext cx="4368165" cy="685800"/>
          </a:xfrm>
          <a:custGeom>
            <a:avLst/>
            <a:gdLst/>
            <a:ahLst/>
            <a:cxnLst/>
            <a:rect l="l" t="t" r="r" b="b"/>
            <a:pathLst>
              <a:path w="4368165" h="685800">
                <a:moveTo>
                  <a:pt x="4253611" y="0"/>
                </a:moveTo>
                <a:lnTo>
                  <a:pt x="114046" y="0"/>
                </a:lnTo>
                <a:lnTo>
                  <a:pt x="69596" y="9017"/>
                </a:lnTo>
                <a:lnTo>
                  <a:pt x="33400" y="33400"/>
                </a:lnTo>
                <a:lnTo>
                  <a:pt x="9017" y="69723"/>
                </a:lnTo>
                <a:lnTo>
                  <a:pt x="0" y="114300"/>
                </a:lnTo>
                <a:lnTo>
                  <a:pt x="0" y="570991"/>
                </a:lnTo>
                <a:lnTo>
                  <a:pt x="9017" y="615569"/>
                </a:lnTo>
                <a:lnTo>
                  <a:pt x="33400" y="651763"/>
                </a:lnTo>
                <a:lnTo>
                  <a:pt x="69596" y="676275"/>
                </a:lnTo>
                <a:lnTo>
                  <a:pt x="114046" y="685291"/>
                </a:lnTo>
                <a:lnTo>
                  <a:pt x="4253611" y="685291"/>
                </a:lnTo>
                <a:lnTo>
                  <a:pt x="4298061" y="676275"/>
                </a:lnTo>
                <a:lnTo>
                  <a:pt x="4334256" y="651763"/>
                </a:lnTo>
                <a:lnTo>
                  <a:pt x="4358640" y="615569"/>
                </a:lnTo>
                <a:lnTo>
                  <a:pt x="4367657" y="570991"/>
                </a:lnTo>
                <a:lnTo>
                  <a:pt x="4367657" y="114300"/>
                </a:lnTo>
                <a:lnTo>
                  <a:pt x="4358640" y="69723"/>
                </a:lnTo>
                <a:lnTo>
                  <a:pt x="4334256" y="33400"/>
                </a:lnTo>
                <a:lnTo>
                  <a:pt x="4298061" y="9017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488378"/>
            <a:ext cx="8305800" cy="39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043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Logro </a:t>
            </a:r>
            <a:r>
              <a:rPr dirty="0"/>
              <a:t>de</a:t>
            </a:r>
            <a:r>
              <a:rPr spc="-265" dirty="0"/>
              <a:t> </a:t>
            </a:r>
            <a:r>
              <a:rPr spc="-5" dirty="0"/>
              <a:t>Sesión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E99AC55-DC6C-4AB1-A78D-36A42D8D3701}"/>
              </a:ext>
            </a:extLst>
          </p:cNvPr>
          <p:cNvSpPr txBox="1">
            <a:spLocks/>
          </p:cNvSpPr>
          <p:nvPr/>
        </p:nvSpPr>
        <p:spPr>
          <a:xfrm>
            <a:off x="4572000" y="1597818"/>
            <a:ext cx="7315200" cy="36576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Al terminar la sesión, el alumno:</a:t>
            </a:r>
          </a:p>
          <a:p>
            <a:pPr lvl="2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s-ES" sz="2800" b="1" kern="0" dirty="0">
                <a:latin typeface="Century Gothic" pitchFamily="34" charset="0"/>
              </a:rPr>
              <a:t>Aprende a activar los plugins del programa: Apache NetBeans.</a:t>
            </a:r>
            <a:endParaRPr lang="es-ES" sz="2800" b="1" kern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NetBeans - Wikipedia, la enciclopedia libre">
            <a:extLst>
              <a:ext uri="{FF2B5EF4-FFF2-40B4-BE49-F238E27FC236}">
                <a16:creationId xmlns:a16="http://schemas.microsoft.com/office/drawing/2014/main" id="{A61478D3-BFC3-C76F-B637-55CCF6CD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3037"/>
            <a:ext cx="3440403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7ABB7F9-2348-4723-EA12-3FBB2A58501C}"/>
              </a:ext>
            </a:extLst>
          </p:cNvPr>
          <p:cNvSpPr/>
          <p:nvPr/>
        </p:nvSpPr>
        <p:spPr>
          <a:xfrm>
            <a:off x="2438400" y="26670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Activar Los Plugins De Apache NetBeans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4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6DD6F7-353C-ADE0-1421-BA861264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872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BC75795F-28BC-CBE2-5C2A-E8B14C153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378820" y="4480181"/>
            <a:ext cx="1035560" cy="914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3E70F97-7103-A3C6-F412-472C587A3974}"/>
              </a:ext>
            </a:extLst>
          </p:cNvPr>
          <p:cNvSpPr txBox="1"/>
          <p:nvPr/>
        </p:nvSpPr>
        <p:spPr>
          <a:xfrm>
            <a:off x="7315200" y="4800600"/>
            <a:ext cx="3200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indent="-266700" algn="ctr">
              <a:buFont typeface="Wingdings" panose="05000000000000000000" pitchFamily="2" charset="2"/>
              <a:buChar char="q"/>
            </a:pP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en: Activate Features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18361642-C976-B64C-6B10-097622FC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59455" y="2133601"/>
            <a:ext cx="103556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66C7EA-79B1-55F5-DBBE-6DE1CDDFF836}"/>
              </a:ext>
            </a:extLst>
          </p:cNvPr>
          <p:cNvSpPr txBox="1"/>
          <p:nvPr/>
        </p:nvSpPr>
        <p:spPr>
          <a:xfrm>
            <a:off x="3657599" y="2454020"/>
            <a:ext cx="283863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indent="-266700" algn="ctr">
              <a:buFont typeface="Wingdings" panose="05000000000000000000" pitchFamily="2" charset="2"/>
              <a:buChar char="q"/>
            </a:pP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en: My NetBeans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95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8E99FA-BD62-92FD-9851-0685C97B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9220200" cy="5680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7BA57E-22F9-A2B3-778F-C8FBEA84F25F}"/>
              </a:ext>
            </a:extLst>
          </p:cNvPr>
          <p:cNvSpPr txBox="1"/>
          <p:nvPr/>
        </p:nvSpPr>
        <p:spPr>
          <a:xfrm>
            <a:off x="1131903" y="457493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Clic en la ficha: Installed</a:t>
            </a:r>
            <a:endParaRPr lang="es-PE" dirty="0"/>
          </a:p>
        </p:txBody>
      </p:sp>
      <p:pic>
        <p:nvPicPr>
          <p:cNvPr id="7" name="Gráfico 6" descr="Mano con dedo índice apuntando a la derecha con relleno sólido">
            <a:extLst>
              <a:ext uri="{FF2B5EF4-FFF2-40B4-BE49-F238E27FC236}">
                <a16:creationId xmlns:a16="http://schemas.microsoft.com/office/drawing/2014/main" id="{B9CDFBB6-42D4-1589-7854-3D38A65C6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206620" y="396620"/>
            <a:ext cx="10355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C874B3-76FE-364D-C10E-35CB4226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65447"/>
            <a:ext cx="9372600" cy="577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E66370-FF0E-A8E0-A7E3-7395954C7C38}"/>
              </a:ext>
            </a:extLst>
          </p:cNvPr>
          <p:cNvSpPr txBox="1"/>
          <p:nvPr/>
        </p:nvSpPr>
        <p:spPr>
          <a:xfrm>
            <a:off x="2286000" y="5394580"/>
            <a:ext cx="335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Clic en el botón: Activate</a:t>
            </a:r>
            <a:endParaRPr lang="es-PE" dirty="0"/>
          </a:p>
        </p:txBody>
      </p:sp>
      <p:pic>
        <p:nvPicPr>
          <p:cNvPr id="5" name="Gráfico 4" descr="Mano con dedo índice apuntando a la derecha con relleno sólido">
            <a:extLst>
              <a:ext uri="{FF2B5EF4-FFF2-40B4-BE49-F238E27FC236}">
                <a16:creationId xmlns:a16="http://schemas.microsoft.com/office/drawing/2014/main" id="{5C950C11-6FA4-5CD2-465C-6F0558170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463420" y="5121020"/>
            <a:ext cx="103556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6289A0-7E34-1FA7-7E37-78AFA1308C08}"/>
              </a:ext>
            </a:extLst>
          </p:cNvPr>
          <p:cNvSpPr txBox="1"/>
          <p:nvPr/>
        </p:nvSpPr>
        <p:spPr>
          <a:xfrm>
            <a:off x="6686651" y="2706236"/>
            <a:ext cx="40386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361950" indent="-361950" algn="ctr">
              <a:buFont typeface="Wingdings" panose="05000000000000000000" pitchFamily="2" charset="2"/>
              <a:buChar char="q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Seleccionar todas las opciones</a:t>
            </a:r>
            <a:endParaRPr lang="es-PE" dirty="0"/>
          </a:p>
        </p:txBody>
      </p:sp>
      <p:pic>
        <p:nvPicPr>
          <p:cNvPr id="7" name="Gráfico 6" descr="Mano con dedo índice apuntando a la derecha con relleno sólido">
            <a:extLst>
              <a:ext uri="{FF2B5EF4-FFF2-40B4-BE49-F238E27FC236}">
                <a16:creationId xmlns:a16="http://schemas.microsoft.com/office/drawing/2014/main" id="{D829D459-9DE7-C89D-4821-3FECBAE50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73571" y="2524957"/>
            <a:ext cx="10355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6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275</Words>
  <Application>Microsoft Office PowerPoint</Application>
  <PresentationFormat>Panorámica</PresentationFormat>
  <Paragraphs>51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Logro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ALUMNO - YOVER SAUL INCA CHANTA</cp:lastModifiedBy>
  <cp:revision>148</cp:revision>
  <dcterms:created xsi:type="dcterms:W3CDTF">2020-08-20T00:31:08Z</dcterms:created>
  <dcterms:modified xsi:type="dcterms:W3CDTF">2023-05-27T03:48:11Z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