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1" r:id="rId4"/>
    <p:sldId id="258" r:id="rId5"/>
    <p:sldId id="657" r:id="rId6"/>
    <p:sldId id="656" r:id="rId7"/>
    <p:sldId id="680" r:id="rId8"/>
    <p:sldId id="679" r:id="rId9"/>
    <p:sldId id="678" r:id="rId10"/>
    <p:sldId id="677" r:id="rId11"/>
    <p:sldId id="676" r:id="rId12"/>
    <p:sldId id="675" r:id="rId13"/>
    <p:sldId id="674" r:id="rId14"/>
    <p:sldId id="673" r:id="rId15"/>
    <p:sldId id="672" r:id="rId16"/>
    <p:sldId id="671" r:id="rId17"/>
    <p:sldId id="670" r:id="rId18"/>
    <p:sldId id="669" r:id="rId19"/>
    <p:sldId id="289" r:id="rId20"/>
    <p:sldId id="296" r:id="rId21"/>
    <p:sldId id="297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20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DF5BF4-990B-CB07-C3FA-D994F43F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9296400" cy="5727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914D3F6-524E-0A1D-8935-FB7016D7630F}"/>
              </a:ext>
            </a:extLst>
          </p:cNvPr>
          <p:cNvSpPr txBox="1"/>
          <p:nvPr/>
        </p:nvSpPr>
        <p:spPr>
          <a:xfrm>
            <a:off x="381000" y="5681246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Install</a:t>
            </a:r>
          </a:p>
        </p:txBody>
      </p:sp>
    </p:spTree>
    <p:extLst>
      <p:ext uri="{BB962C8B-B14F-4D97-AF65-F5344CB8AC3E}">
        <p14:creationId xmlns:p14="http://schemas.microsoft.com/office/powerpoint/2010/main" val="90819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77BA04-0BB2-30BC-1CEC-3B6151FC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268"/>
            <a:ext cx="7391400" cy="6599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4E0AD0-29F3-5F3E-6731-FEB9D86E5884}"/>
              </a:ext>
            </a:extLst>
          </p:cNvPr>
          <p:cNvSpPr txBox="1"/>
          <p:nvPr/>
        </p:nvSpPr>
        <p:spPr>
          <a:xfrm>
            <a:off x="4343400" y="5867400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Next</a:t>
            </a:r>
          </a:p>
        </p:txBody>
      </p:sp>
    </p:spTree>
    <p:extLst>
      <p:ext uri="{BB962C8B-B14F-4D97-AF65-F5344CB8AC3E}">
        <p14:creationId xmlns:p14="http://schemas.microsoft.com/office/powerpoint/2010/main" val="283236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EA172B-4513-71AC-8FBD-21C65578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14300"/>
            <a:ext cx="7424928" cy="662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BAF70F-23E1-71EB-42B4-6AB8EE5FE713}"/>
              </a:ext>
            </a:extLst>
          </p:cNvPr>
          <p:cNvSpPr txBox="1"/>
          <p:nvPr/>
        </p:nvSpPr>
        <p:spPr>
          <a:xfrm>
            <a:off x="304800" y="5410200"/>
            <a:ext cx="1524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casilla</a:t>
            </a:r>
          </a:p>
        </p:txBody>
      </p:sp>
    </p:spTree>
    <p:extLst>
      <p:ext uri="{BB962C8B-B14F-4D97-AF65-F5344CB8AC3E}">
        <p14:creationId xmlns:p14="http://schemas.microsoft.com/office/powerpoint/2010/main" val="169044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88ED24-0B41-450A-B7A2-1DEE3A34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268"/>
            <a:ext cx="7391400" cy="6599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91B366-796B-6CC6-7C68-7F1E1EF1D89C}"/>
              </a:ext>
            </a:extLst>
          </p:cNvPr>
          <p:cNvSpPr txBox="1"/>
          <p:nvPr/>
        </p:nvSpPr>
        <p:spPr>
          <a:xfrm>
            <a:off x="4419600" y="5867400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Install</a:t>
            </a:r>
          </a:p>
        </p:txBody>
      </p:sp>
    </p:spTree>
    <p:extLst>
      <p:ext uri="{BB962C8B-B14F-4D97-AF65-F5344CB8AC3E}">
        <p14:creationId xmlns:p14="http://schemas.microsoft.com/office/powerpoint/2010/main" val="362810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47E420-3FA1-C6AD-F185-7BE6FA78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285"/>
            <a:ext cx="7315200" cy="653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D9975B9-EACF-E23E-0511-1FB9E8A43196}"/>
              </a:ext>
            </a:extLst>
          </p:cNvPr>
          <p:cNvSpPr txBox="1"/>
          <p:nvPr/>
        </p:nvSpPr>
        <p:spPr>
          <a:xfrm>
            <a:off x="3886200" y="3395246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4348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2881BA-55F5-EF40-75D6-1A7C44B7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82" y="152400"/>
            <a:ext cx="7232018" cy="655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BC8CE4-EBC6-B9FB-487A-5A94A1588462}"/>
              </a:ext>
            </a:extLst>
          </p:cNvPr>
          <p:cNvSpPr txBox="1"/>
          <p:nvPr/>
        </p:nvSpPr>
        <p:spPr>
          <a:xfrm>
            <a:off x="4953000" y="5715000"/>
            <a:ext cx="2362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Continue</a:t>
            </a:r>
          </a:p>
        </p:txBody>
      </p:sp>
    </p:spTree>
    <p:extLst>
      <p:ext uri="{BB962C8B-B14F-4D97-AF65-F5344CB8AC3E}">
        <p14:creationId xmlns:p14="http://schemas.microsoft.com/office/powerpoint/2010/main" val="269460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CC03F6-4B36-91CD-82AB-2DA2A3B0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514"/>
            <a:ext cx="7391400" cy="6599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9FAC16-77E9-F039-A4D5-810A017E007E}"/>
              </a:ext>
            </a:extLst>
          </p:cNvPr>
          <p:cNvSpPr txBox="1"/>
          <p:nvPr/>
        </p:nvSpPr>
        <p:spPr>
          <a:xfrm>
            <a:off x="4953000" y="5833646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Finish</a:t>
            </a:r>
          </a:p>
        </p:txBody>
      </p:sp>
    </p:spTree>
    <p:extLst>
      <p:ext uri="{BB962C8B-B14F-4D97-AF65-F5344CB8AC3E}">
        <p14:creationId xmlns:p14="http://schemas.microsoft.com/office/powerpoint/2010/main" val="282675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83AA22-251D-C166-6E30-029893A8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90599"/>
            <a:ext cx="8305800" cy="5751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785CC9-42DA-932C-C627-EEC722193D0E}"/>
              </a:ext>
            </a:extLst>
          </p:cNvPr>
          <p:cNvSpPr txBox="1"/>
          <p:nvPr/>
        </p:nvSpPr>
        <p:spPr>
          <a:xfrm>
            <a:off x="3733800" y="5757446"/>
            <a:ext cx="4495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Progreso de la actualización de Apache NetBeans</a:t>
            </a:r>
          </a:p>
        </p:txBody>
      </p:sp>
    </p:spTree>
    <p:extLst>
      <p:ext uri="{BB962C8B-B14F-4D97-AF65-F5344CB8AC3E}">
        <p14:creationId xmlns:p14="http://schemas.microsoft.com/office/powerpoint/2010/main" val="336107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905C1E-3523-3D81-61E6-9EDF03E4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90600"/>
            <a:ext cx="11699619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40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505902"/>
            <a:ext cx="11506200" cy="344709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¿Para qué sirven los drives para generar reportes en java?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es el proceso, para descargar e instalar los drivers para generar reportes en java 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38570" y="1701763"/>
            <a:ext cx="3827145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descarga e instala los drives para generar reportes en java.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586613" y="1765448"/>
            <a:ext cx="637678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Al utilizar los drives para realizar reportes e instalarlos en el ID Apache NetBeans.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4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791F59-53A3-D41F-0131-180CD0B47CB1}"/>
              </a:ext>
            </a:extLst>
          </p:cNvPr>
          <p:cNvSpPr/>
          <p:nvPr/>
        </p:nvSpPr>
        <p:spPr>
          <a:xfrm>
            <a:off x="2590800" y="2895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INSTALAR LOS DRIVERS PARA GENERAR REPORTES 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347A404-3ACC-DEBD-F256-A6A3322FEF19}"/>
              </a:ext>
            </a:extLst>
          </p:cNvPr>
          <p:cNvSpPr/>
          <p:nvPr/>
        </p:nvSpPr>
        <p:spPr>
          <a:xfrm>
            <a:off x="1524000" y="10668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INSTALAR LOS DRIVERS PARA GENERAR REPORTES 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1A9821-C1CF-63C7-67DF-BA2D188B1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7778" r="11250"/>
          <a:stretch/>
        </p:blipFill>
        <p:spPr>
          <a:xfrm>
            <a:off x="2216332" y="1828800"/>
            <a:ext cx="763836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60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DF5307-E284-1944-2F5C-4E195E69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338287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FEC9037-5186-64D7-CCCB-3C2439DAD2D3}"/>
              </a:ext>
            </a:extLst>
          </p:cNvPr>
          <p:cNvSpPr txBox="1"/>
          <p:nvPr/>
        </p:nvSpPr>
        <p:spPr>
          <a:xfrm>
            <a:off x="228600" y="381000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Help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CE6720-63E3-B395-4FFC-EC3BA77BAD95}"/>
              </a:ext>
            </a:extLst>
          </p:cNvPr>
          <p:cNvSpPr txBox="1"/>
          <p:nvPr/>
        </p:nvSpPr>
        <p:spPr>
          <a:xfrm>
            <a:off x="838200" y="1871246"/>
            <a:ext cx="26289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Start Page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9DB4E-B1BD-54EE-E9AE-9D5C141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65" y="2667000"/>
            <a:ext cx="8907763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7727E1A-0BA4-357C-98F4-C62F30477726}"/>
              </a:ext>
            </a:extLst>
          </p:cNvPr>
          <p:cNvSpPr txBox="1"/>
          <p:nvPr/>
        </p:nvSpPr>
        <p:spPr>
          <a:xfrm>
            <a:off x="6096000" y="4309646"/>
            <a:ext cx="288217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Install Pluggins</a:t>
            </a:r>
          </a:p>
        </p:txBody>
      </p:sp>
    </p:spTree>
    <p:extLst>
      <p:ext uri="{BB962C8B-B14F-4D97-AF65-F5344CB8AC3E}">
        <p14:creationId xmlns:p14="http://schemas.microsoft.com/office/powerpoint/2010/main" val="24830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DDCDBE-7DC6-2D82-9D27-D526E6CA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9296400" cy="5727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76B9D81-A0B1-D5BF-465A-0C2B7C3191FC}"/>
              </a:ext>
            </a:extLst>
          </p:cNvPr>
          <p:cNvSpPr txBox="1"/>
          <p:nvPr/>
        </p:nvSpPr>
        <p:spPr>
          <a:xfrm>
            <a:off x="2971800" y="1109246"/>
            <a:ext cx="2590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ficha: Downloaded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31B0B1-F9CC-97E2-9B02-7A1F95F168A3}"/>
              </a:ext>
            </a:extLst>
          </p:cNvPr>
          <p:cNvSpPr txBox="1"/>
          <p:nvPr/>
        </p:nvSpPr>
        <p:spPr>
          <a:xfrm>
            <a:off x="838200" y="2023646"/>
            <a:ext cx="2590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Add Plugins</a:t>
            </a:r>
          </a:p>
        </p:txBody>
      </p:sp>
    </p:spTree>
    <p:extLst>
      <p:ext uri="{BB962C8B-B14F-4D97-AF65-F5344CB8AC3E}">
        <p14:creationId xmlns:p14="http://schemas.microsoft.com/office/powerpoint/2010/main" val="306904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543F48-9D54-5046-CEF9-95030D7B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075"/>
            <a:ext cx="8648700" cy="648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7DC5D3-F94C-9CD6-2667-05D2A059C938}"/>
              </a:ext>
            </a:extLst>
          </p:cNvPr>
          <p:cNvSpPr txBox="1"/>
          <p:nvPr/>
        </p:nvSpPr>
        <p:spPr>
          <a:xfrm>
            <a:off x="2895600" y="575846"/>
            <a:ext cx="2743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carpeta: DriverReportes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56F48A-4183-BD11-0D23-AF1C7C64BB00}"/>
              </a:ext>
            </a:extLst>
          </p:cNvPr>
          <p:cNvSpPr txBox="1"/>
          <p:nvPr/>
        </p:nvSpPr>
        <p:spPr>
          <a:xfrm>
            <a:off x="1981200" y="1219200"/>
            <a:ext cx="3124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clic en la carpeta: reportes</a:t>
            </a:r>
          </a:p>
        </p:txBody>
      </p:sp>
    </p:spTree>
    <p:extLst>
      <p:ext uri="{BB962C8B-B14F-4D97-AF65-F5344CB8AC3E}">
        <p14:creationId xmlns:p14="http://schemas.microsoft.com/office/powerpoint/2010/main" val="27288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CFA7AD-736D-7875-E22F-DCF5B1B3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2400"/>
            <a:ext cx="8648700" cy="648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8025C9-8616-58BF-BE22-C639169067C2}"/>
              </a:ext>
            </a:extLst>
          </p:cNvPr>
          <p:cNvSpPr txBox="1"/>
          <p:nvPr/>
        </p:nvSpPr>
        <p:spPr>
          <a:xfrm>
            <a:off x="3848100" y="1066800"/>
            <a:ext cx="2819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todos los archivos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2E6847-935E-46F8-2C6F-C00DD8A2CDFE}"/>
              </a:ext>
            </a:extLst>
          </p:cNvPr>
          <p:cNvSpPr txBox="1"/>
          <p:nvPr/>
        </p:nvSpPr>
        <p:spPr>
          <a:xfrm>
            <a:off x="5143500" y="6248400"/>
            <a:ext cx="2133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Open</a:t>
            </a:r>
          </a:p>
        </p:txBody>
      </p:sp>
    </p:spTree>
    <p:extLst>
      <p:ext uri="{BB962C8B-B14F-4D97-AF65-F5344CB8AC3E}">
        <p14:creationId xmlns:p14="http://schemas.microsoft.com/office/powerpoint/2010/main" val="2220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</TotalTime>
  <Words>314</Words>
  <Application>Microsoft Office PowerPoint</Application>
  <PresentationFormat>Panorámica</PresentationFormat>
  <Paragraphs>55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582</cp:revision>
  <dcterms:created xsi:type="dcterms:W3CDTF">2020-08-20T00:31:08Z</dcterms:created>
  <dcterms:modified xsi:type="dcterms:W3CDTF">2023-07-05T02:35:10Z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