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1" r:id="rId4"/>
    <p:sldId id="258" r:id="rId5"/>
    <p:sldId id="657" r:id="rId6"/>
    <p:sldId id="670" r:id="rId7"/>
    <p:sldId id="669" r:id="rId8"/>
    <p:sldId id="683" r:id="rId9"/>
    <p:sldId id="682" r:id="rId10"/>
    <p:sldId id="681" r:id="rId11"/>
    <p:sldId id="680" r:id="rId12"/>
    <p:sldId id="679" r:id="rId13"/>
    <p:sldId id="678" r:id="rId14"/>
    <p:sldId id="677" r:id="rId15"/>
    <p:sldId id="676" r:id="rId16"/>
    <p:sldId id="675" r:id="rId17"/>
    <p:sldId id="674" r:id="rId18"/>
    <p:sldId id="673" r:id="rId19"/>
    <p:sldId id="672" r:id="rId20"/>
    <p:sldId id="671" r:id="rId21"/>
    <p:sldId id="684" r:id="rId22"/>
    <p:sldId id="699" r:id="rId23"/>
    <p:sldId id="698" r:id="rId24"/>
    <p:sldId id="697" r:id="rId25"/>
    <p:sldId id="696" r:id="rId26"/>
    <p:sldId id="695" r:id="rId27"/>
    <p:sldId id="694" r:id="rId28"/>
    <p:sldId id="693" r:id="rId29"/>
    <p:sldId id="692" r:id="rId30"/>
    <p:sldId id="691" r:id="rId31"/>
    <p:sldId id="690" r:id="rId32"/>
    <p:sldId id="689" r:id="rId33"/>
    <p:sldId id="688" r:id="rId34"/>
    <p:sldId id="687" r:id="rId35"/>
    <p:sldId id="686" r:id="rId36"/>
    <p:sldId id="289" r:id="rId37"/>
    <p:sldId id="296" r:id="rId38"/>
    <p:sldId id="297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37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59AD11-B444-1B3A-F0FB-C3A19B8F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990600"/>
            <a:ext cx="8839202" cy="5734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CA5B0D1-0FA2-6861-8809-7C1F3B025152}"/>
              </a:ext>
            </a:extLst>
          </p:cNvPr>
          <p:cNvSpPr txBox="1"/>
          <p:nvPr/>
        </p:nvSpPr>
        <p:spPr>
          <a:xfrm>
            <a:off x="3962400" y="1524000"/>
            <a:ext cx="289560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las siguientes subcarpetas</a:t>
            </a:r>
          </a:p>
        </p:txBody>
      </p:sp>
    </p:spTree>
    <p:extLst>
      <p:ext uri="{BB962C8B-B14F-4D97-AF65-F5344CB8AC3E}">
        <p14:creationId xmlns:p14="http://schemas.microsoft.com/office/powerpoint/2010/main" val="224825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894DD9-84CE-39D0-12BF-5F7F1DEF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990600"/>
            <a:ext cx="8809011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5DDACB-F0D3-17A3-F9CA-8A2B01B40F2E}"/>
              </a:ext>
            </a:extLst>
          </p:cNvPr>
          <p:cNvSpPr txBox="1"/>
          <p:nvPr/>
        </p:nvSpPr>
        <p:spPr>
          <a:xfrm>
            <a:off x="1295400" y="1871246"/>
            <a:ext cx="2971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carpeta: ReporteBDD01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71DC49-3D6C-EE0F-27CA-5B191770ACCF}"/>
              </a:ext>
            </a:extLst>
          </p:cNvPr>
          <p:cNvSpPr txBox="1"/>
          <p:nvPr/>
        </p:nvSpPr>
        <p:spPr>
          <a:xfrm>
            <a:off x="7924800" y="5833646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Open</a:t>
            </a:r>
          </a:p>
        </p:txBody>
      </p:sp>
    </p:spTree>
    <p:extLst>
      <p:ext uri="{BB962C8B-B14F-4D97-AF65-F5344CB8AC3E}">
        <p14:creationId xmlns:p14="http://schemas.microsoft.com/office/powerpoint/2010/main" val="125092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341C9C-0A82-FC4F-3CD4-0E727354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21" y="1057275"/>
            <a:ext cx="8200279" cy="564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1A3EF8F-FBE9-7C69-D548-8DF23F4AADAD}"/>
              </a:ext>
            </a:extLst>
          </p:cNvPr>
          <p:cNvSpPr txBox="1"/>
          <p:nvPr/>
        </p:nvSpPr>
        <p:spPr>
          <a:xfrm>
            <a:off x="6629399" y="1795046"/>
            <a:ext cx="33996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 ReporteBDD01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9F01F8-6F6D-2798-A380-0B8A4C191C62}"/>
              </a:ext>
            </a:extLst>
          </p:cNvPr>
          <p:cNvSpPr txBox="1"/>
          <p:nvPr/>
        </p:nvSpPr>
        <p:spPr>
          <a:xfrm>
            <a:off x="6506321" y="3200400"/>
            <a:ext cx="22566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Id: com.utp.edu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B4B7C1-CD78-41F4-D9F1-B14EE2E6DD69}"/>
              </a:ext>
            </a:extLst>
          </p:cNvPr>
          <p:cNvSpPr txBox="1"/>
          <p:nvPr/>
        </p:nvSpPr>
        <p:spPr>
          <a:xfrm>
            <a:off x="6373760" y="5943600"/>
            <a:ext cx="20844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Finish</a:t>
            </a:r>
          </a:p>
        </p:txBody>
      </p:sp>
    </p:spTree>
    <p:extLst>
      <p:ext uri="{BB962C8B-B14F-4D97-AF65-F5344CB8AC3E}">
        <p14:creationId xmlns:p14="http://schemas.microsoft.com/office/powerpoint/2010/main" val="90890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4FED66-D2AA-BA3E-B5E7-3A0E2073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199"/>
            <a:ext cx="5562600" cy="6648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AAC0A9D-924C-EA20-9E4C-6E7299AB0ED5}"/>
              </a:ext>
            </a:extLst>
          </p:cNvPr>
          <p:cNvSpPr txBox="1"/>
          <p:nvPr/>
        </p:nvSpPr>
        <p:spPr>
          <a:xfrm>
            <a:off x="914400" y="2286000"/>
            <a:ext cx="2438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derecho en el archivo: ReporteBDD01.java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374E07-8007-A975-FF61-BDF5D7DEE7C3}"/>
              </a:ext>
            </a:extLst>
          </p:cNvPr>
          <p:cNvSpPr txBox="1"/>
          <p:nvPr/>
        </p:nvSpPr>
        <p:spPr>
          <a:xfrm>
            <a:off x="3200400" y="6062246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Delete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6EACD8-AB5D-BA78-7D5C-1C5A4D14C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69358"/>
            <a:ext cx="6209310" cy="3262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514A49-7D28-BB91-3547-AA841120B276}"/>
              </a:ext>
            </a:extLst>
          </p:cNvPr>
          <p:cNvSpPr txBox="1"/>
          <p:nvPr/>
        </p:nvSpPr>
        <p:spPr>
          <a:xfrm>
            <a:off x="6248400" y="3090446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las casillas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DD1B6B-2AC8-DA78-3D7E-C687CE680E4D}"/>
              </a:ext>
            </a:extLst>
          </p:cNvPr>
          <p:cNvSpPr txBox="1"/>
          <p:nvPr/>
        </p:nvSpPr>
        <p:spPr>
          <a:xfrm>
            <a:off x="6858000" y="4309646"/>
            <a:ext cx="24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Refactor</a:t>
            </a:r>
          </a:p>
        </p:txBody>
      </p:sp>
    </p:spTree>
    <p:extLst>
      <p:ext uri="{BB962C8B-B14F-4D97-AF65-F5344CB8AC3E}">
        <p14:creationId xmlns:p14="http://schemas.microsoft.com/office/powerpoint/2010/main" val="125890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57F71F1-BF71-CAC1-8257-B640C5255329}"/>
              </a:ext>
            </a:extLst>
          </p:cNvPr>
          <p:cNvSpPr/>
          <p:nvPr/>
        </p:nvSpPr>
        <p:spPr>
          <a:xfrm>
            <a:off x="1492576" y="990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AGREGANDO LA DEPENDENCIA DE MYSQL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AE7E2C-FB54-CE46-3A09-7FF68F1D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88" y="1752600"/>
            <a:ext cx="8915400" cy="5014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86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C0BA5A-FD1D-1C15-FD1F-BB9C8B65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"/>
            <a:ext cx="5305753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B8F0C0-B9D9-9D4B-8174-776BD6E60AA4}"/>
              </a:ext>
            </a:extLst>
          </p:cNvPr>
          <p:cNvSpPr txBox="1"/>
          <p:nvPr/>
        </p:nvSpPr>
        <p:spPr>
          <a:xfrm>
            <a:off x="304800" y="609600"/>
            <a:ext cx="2438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derecho en la carpeta: Dependecies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1CAC9E-D551-AFDC-5DDE-443636924684}"/>
              </a:ext>
            </a:extLst>
          </p:cNvPr>
          <p:cNvSpPr txBox="1"/>
          <p:nvPr/>
        </p:nvSpPr>
        <p:spPr>
          <a:xfrm>
            <a:off x="2362200" y="1752600"/>
            <a:ext cx="1752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Add Dependency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52F1A7-D586-A565-26D1-58C1A56A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990600"/>
            <a:ext cx="6204857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7A75F1E-9EDD-6811-97F6-2C7640626214}"/>
              </a:ext>
            </a:extLst>
          </p:cNvPr>
          <p:cNvSpPr txBox="1"/>
          <p:nvPr/>
        </p:nvSpPr>
        <p:spPr>
          <a:xfrm>
            <a:off x="7086600" y="376233"/>
            <a:ext cx="1752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 el cuadro de dialogo</a:t>
            </a:r>
          </a:p>
        </p:txBody>
      </p:sp>
    </p:spTree>
    <p:extLst>
      <p:ext uri="{BB962C8B-B14F-4D97-AF65-F5344CB8AC3E}">
        <p14:creationId xmlns:p14="http://schemas.microsoft.com/office/powerpoint/2010/main" val="424231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9D1F68-E4A3-1DBB-CB77-2500A005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1440"/>
            <a:ext cx="7086600" cy="6614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AC99F0-50DE-40B5-15A1-C3CA485E138C}"/>
              </a:ext>
            </a:extLst>
          </p:cNvPr>
          <p:cNvSpPr txBox="1"/>
          <p:nvPr/>
        </p:nvSpPr>
        <p:spPr>
          <a:xfrm>
            <a:off x="3200400" y="2362200"/>
            <a:ext cx="2667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Query, digitar: com.mysql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3AF908-2515-B376-A570-B4D231290CBD}"/>
              </a:ext>
            </a:extLst>
          </p:cNvPr>
          <p:cNvSpPr txBox="1"/>
          <p:nvPr/>
        </p:nvSpPr>
        <p:spPr>
          <a:xfrm>
            <a:off x="2057400" y="4191000"/>
            <a:ext cx="22294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8.0.30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C92D93-9B94-3B61-4097-5F9233F4498F}"/>
              </a:ext>
            </a:extLst>
          </p:cNvPr>
          <p:cNvSpPr txBox="1"/>
          <p:nvPr/>
        </p:nvSpPr>
        <p:spPr>
          <a:xfrm>
            <a:off x="5791200" y="5909846"/>
            <a:ext cx="192904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Add</a:t>
            </a:r>
          </a:p>
        </p:txBody>
      </p:sp>
    </p:spTree>
    <p:extLst>
      <p:ext uri="{BB962C8B-B14F-4D97-AF65-F5344CB8AC3E}">
        <p14:creationId xmlns:p14="http://schemas.microsoft.com/office/powerpoint/2010/main" val="255332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9F48F9-1EE3-C54E-4583-9A975B7A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9" y="76200"/>
            <a:ext cx="6172200" cy="1265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6B6804-60F0-4F11-1FCE-D0291557EB22}"/>
              </a:ext>
            </a:extLst>
          </p:cNvPr>
          <p:cNvSpPr txBox="1"/>
          <p:nvPr/>
        </p:nvSpPr>
        <p:spPr>
          <a:xfrm>
            <a:off x="2070229" y="457200"/>
            <a:ext cx="360803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icono: Clean and Build Project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AD6EBB-7EEA-01E9-580A-5AAADAC1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9" y="1447800"/>
            <a:ext cx="11785343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6504CB-2210-7B19-B801-94292BACC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038600"/>
            <a:ext cx="3896591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612D6C8-BC5E-94BA-54F3-9DF7A32F50F2}"/>
              </a:ext>
            </a:extLst>
          </p:cNvPr>
          <p:cNvSpPr txBox="1"/>
          <p:nvPr/>
        </p:nvSpPr>
        <p:spPr>
          <a:xfrm>
            <a:off x="2286000" y="5181600"/>
            <a:ext cx="3048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Expandir la carpeta Dependencies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8BA1B1-EBA8-E962-D1D8-F6B86532F144}"/>
              </a:ext>
            </a:extLst>
          </p:cNvPr>
          <p:cNvSpPr txBox="1"/>
          <p:nvPr/>
        </p:nvSpPr>
        <p:spPr>
          <a:xfrm>
            <a:off x="8991600" y="5520154"/>
            <a:ext cx="2286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 el archivo Jar</a:t>
            </a:r>
          </a:p>
        </p:txBody>
      </p:sp>
    </p:spTree>
    <p:extLst>
      <p:ext uri="{BB962C8B-B14F-4D97-AF65-F5344CB8AC3E}">
        <p14:creationId xmlns:p14="http://schemas.microsoft.com/office/powerpoint/2010/main" val="243452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21E9669-9635-CBD5-4076-CF07F0AA6836}"/>
              </a:ext>
            </a:extLst>
          </p:cNvPr>
          <p:cNvSpPr/>
          <p:nvPr/>
        </p:nvSpPr>
        <p:spPr>
          <a:xfrm>
            <a:off x="1622588" y="990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COPIAR LA RUTA DEL CONECTOR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E465D3-AE9E-F8FD-466C-054E9B12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9829800" cy="491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94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48DFD4-748C-FF0A-4647-55AA57C0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76200"/>
            <a:ext cx="6150452" cy="670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2127F26-3D9C-2134-15F5-12DF52318EB4}"/>
              </a:ext>
            </a:extLst>
          </p:cNvPr>
          <p:cNvSpPr txBox="1"/>
          <p:nvPr/>
        </p:nvSpPr>
        <p:spPr>
          <a:xfrm>
            <a:off x="6324600" y="2480846"/>
            <a:ext cx="26973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derecho, en el archivo jar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C011BE-74CC-7B26-7266-8B09B9595E40}"/>
              </a:ext>
            </a:extLst>
          </p:cNvPr>
          <p:cNvSpPr txBox="1"/>
          <p:nvPr/>
        </p:nvSpPr>
        <p:spPr>
          <a:xfrm>
            <a:off x="6096000" y="6062246"/>
            <a:ext cx="26973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Properties</a:t>
            </a:r>
          </a:p>
        </p:txBody>
      </p:sp>
    </p:spTree>
    <p:extLst>
      <p:ext uri="{BB962C8B-B14F-4D97-AF65-F5344CB8AC3E}">
        <p14:creationId xmlns:p14="http://schemas.microsoft.com/office/powerpoint/2010/main" val="394302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A39E66-BFE0-1C35-81F8-5CCC7CDF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76200"/>
            <a:ext cx="6238875" cy="6677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D1434EF-427A-8FA9-25A5-896E84C36533}"/>
              </a:ext>
            </a:extLst>
          </p:cNvPr>
          <p:cNvSpPr txBox="1"/>
          <p:nvPr/>
        </p:nvSpPr>
        <p:spPr>
          <a:xfrm>
            <a:off x="8839200" y="2099846"/>
            <a:ext cx="2057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los tres puntos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61BE81-12B9-703C-2B81-930539006BAE}"/>
              </a:ext>
            </a:extLst>
          </p:cNvPr>
          <p:cNvSpPr txBox="1"/>
          <p:nvPr/>
        </p:nvSpPr>
        <p:spPr>
          <a:xfrm>
            <a:off x="490538" y="2099846"/>
            <a:ext cx="2057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propiedad Path</a:t>
            </a:r>
          </a:p>
        </p:txBody>
      </p:sp>
    </p:spTree>
    <p:extLst>
      <p:ext uri="{BB962C8B-B14F-4D97-AF65-F5344CB8AC3E}">
        <p14:creationId xmlns:p14="http://schemas.microsoft.com/office/powerpoint/2010/main" val="104652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EA13D7F-109E-CECA-2116-6D7E1BBB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76200"/>
            <a:ext cx="6229350" cy="666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3297DA-85BE-903D-8D6B-A3DB57009F4C}"/>
              </a:ext>
            </a:extLst>
          </p:cNvPr>
          <p:cNvSpPr txBox="1"/>
          <p:nvPr/>
        </p:nvSpPr>
        <p:spPr>
          <a:xfrm>
            <a:off x="3733800" y="3505200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Copiar la ruta (Ctrl + C)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FD2921-1A36-E5FB-BB63-30283C0DB1ED}"/>
              </a:ext>
            </a:extLst>
          </p:cNvPr>
          <p:cNvSpPr txBox="1"/>
          <p:nvPr/>
        </p:nvSpPr>
        <p:spPr>
          <a:xfrm>
            <a:off x="8305800" y="3843754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Close</a:t>
            </a:r>
          </a:p>
        </p:txBody>
      </p:sp>
    </p:spTree>
    <p:extLst>
      <p:ext uri="{BB962C8B-B14F-4D97-AF65-F5344CB8AC3E}">
        <p14:creationId xmlns:p14="http://schemas.microsoft.com/office/powerpoint/2010/main" val="52881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314E70-48A3-8E12-9E03-7240CC2A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5082"/>
            <a:ext cx="6120669" cy="6550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AA694D-E8E8-176A-DE81-94738A327EE9}"/>
              </a:ext>
            </a:extLst>
          </p:cNvPr>
          <p:cNvSpPr txBox="1"/>
          <p:nvPr/>
        </p:nvSpPr>
        <p:spPr>
          <a:xfrm>
            <a:off x="5727334" y="6019800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Close</a:t>
            </a:r>
          </a:p>
        </p:txBody>
      </p:sp>
    </p:spTree>
    <p:extLst>
      <p:ext uri="{BB962C8B-B14F-4D97-AF65-F5344CB8AC3E}">
        <p14:creationId xmlns:p14="http://schemas.microsoft.com/office/powerpoint/2010/main" val="3953127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7E9BCCC-3E8A-E405-D4BB-1E6EE85C6C91}"/>
              </a:ext>
            </a:extLst>
          </p:cNvPr>
          <p:cNvSpPr/>
          <p:nvPr/>
        </p:nvSpPr>
        <p:spPr>
          <a:xfrm>
            <a:off x="1676400" y="990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CONEXIÓN PARA JASPER REPO</a:t>
            </a:r>
            <a:r>
              <a:rPr lang="es-ES" sz="3200" b="1" dirty="0">
                <a:solidFill>
                  <a:prstClr val="white"/>
                </a:solidFill>
                <a:latin typeface="Calibri"/>
              </a:rPr>
              <a:t>RT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502755-553E-3164-6514-606AF961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12" y="1752600"/>
            <a:ext cx="4572000" cy="494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580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B295AB-9F0F-F8D5-73EB-731B504B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200"/>
            <a:ext cx="4198620" cy="662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81FD07-26D8-E4C5-2B3D-F9F176B0FADF}"/>
              </a:ext>
            </a:extLst>
          </p:cNvPr>
          <p:cNvSpPr txBox="1"/>
          <p:nvPr/>
        </p:nvSpPr>
        <p:spPr>
          <a:xfrm>
            <a:off x="1600200" y="575846"/>
            <a:ext cx="2362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ficha: Services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0DE713-2ECA-758E-46F7-85BB9F52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990600"/>
            <a:ext cx="5562600" cy="5702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3CC9652-18CE-13C5-3BB1-2581B0AB150E}"/>
              </a:ext>
            </a:extLst>
          </p:cNvPr>
          <p:cNvSpPr txBox="1"/>
          <p:nvPr/>
        </p:nvSpPr>
        <p:spPr>
          <a:xfrm>
            <a:off x="5867400" y="1905000"/>
            <a:ext cx="1752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derecho en la opción: Databases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80C78D-14F0-1656-D3FD-1FA6393AC72F}"/>
              </a:ext>
            </a:extLst>
          </p:cNvPr>
          <p:cNvSpPr txBox="1"/>
          <p:nvPr/>
        </p:nvSpPr>
        <p:spPr>
          <a:xfrm>
            <a:off x="8305800" y="2234625"/>
            <a:ext cx="1752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209105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141E66-99A2-FEBA-5C21-812F4385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71" y="990600"/>
            <a:ext cx="7801429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A9BD0FB-8B62-BD76-96C9-36D5C1B50886}"/>
              </a:ext>
            </a:extLst>
          </p:cNvPr>
          <p:cNvSpPr txBox="1"/>
          <p:nvPr/>
        </p:nvSpPr>
        <p:spPr>
          <a:xfrm>
            <a:off x="4366985" y="575846"/>
            <a:ext cx="3733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 el siguiente cuadro de dialogo</a:t>
            </a:r>
          </a:p>
        </p:txBody>
      </p:sp>
    </p:spTree>
    <p:extLst>
      <p:ext uri="{BB962C8B-B14F-4D97-AF65-F5344CB8AC3E}">
        <p14:creationId xmlns:p14="http://schemas.microsoft.com/office/powerpoint/2010/main" val="422777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5887B3-DFB6-A650-9E67-C02670AB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990600"/>
            <a:ext cx="7910253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F8969E-3D70-4252-34C6-ACB755B52C45}"/>
              </a:ext>
            </a:extLst>
          </p:cNvPr>
          <p:cNvSpPr txBox="1"/>
          <p:nvPr/>
        </p:nvSpPr>
        <p:spPr>
          <a:xfrm>
            <a:off x="7924800" y="2286000"/>
            <a:ext cx="211001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flecha abajo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C104E5-85F2-3D6B-3CE7-86D36DC94621}"/>
              </a:ext>
            </a:extLst>
          </p:cNvPr>
          <p:cNvSpPr txBox="1"/>
          <p:nvPr/>
        </p:nvSpPr>
        <p:spPr>
          <a:xfrm>
            <a:off x="5262318" y="3352800"/>
            <a:ext cx="41864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MySQL (Connector / J driver)</a:t>
            </a:r>
          </a:p>
        </p:txBody>
      </p:sp>
    </p:spTree>
    <p:extLst>
      <p:ext uri="{BB962C8B-B14F-4D97-AF65-F5344CB8AC3E}">
        <p14:creationId xmlns:p14="http://schemas.microsoft.com/office/powerpoint/2010/main" val="1809817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00573F-077F-FA17-AAF6-60BDC63B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991485"/>
            <a:ext cx="7810500" cy="5721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766E19-F8D7-4778-EE6D-DB8FB45C1093}"/>
              </a:ext>
            </a:extLst>
          </p:cNvPr>
          <p:cNvSpPr txBox="1"/>
          <p:nvPr/>
        </p:nvSpPr>
        <p:spPr>
          <a:xfrm>
            <a:off x="7010400" y="2438400"/>
            <a:ext cx="20528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Add</a:t>
            </a:r>
          </a:p>
        </p:txBody>
      </p:sp>
    </p:spTree>
    <p:extLst>
      <p:ext uri="{BB962C8B-B14F-4D97-AF65-F5344CB8AC3E}">
        <p14:creationId xmlns:p14="http://schemas.microsoft.com/office/powerpoint/2010/main" val="2011469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BE18B9-B07A-3DB8-CE18-ABA3E8B5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10058400" cy="5702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B8CD37D-B8A0-75C9-EB3C-9CF45CF395F7}"/>
              </a:ext>
            </a:extLst>
          </p:cNvPr>
          <p:cNvSpPr txBox="1"/>
          <p:nvPr/>
        </p:nvSpPr>
        <p:spPr>
          <a:xfrm>
            <a:off x="4572000" y="698212"/>
            <a:ext cx="2286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 el siguiente cuadro de dialogo</a:t>
            </a:r>
          </a:p>
        </p:txBody>
      </p:sp>
    </p:spTree>
    <p:extLst>
      <p:ext uri="{BB962C8B-B14F-4D97-AF65-F5344CB8AC3E}">
        <p14:creationId xmlns:p14="http://schemas.microsoft.com/office/powerpoint/2010/main" val="425516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31E8BD-98B1-1B6B-A79A-47F856DE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4145"/>
            <a:ext cx="10515600" cy="5787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305A5E7-DBD5-325B-BCF7-385AAEF127A5}"/>
              </a:ext>
            </a:extLst>
          </p:cNvPr>
          <p:cNvSpPr txBox="1"/>
          <p:nvPr/>
        </p:nvSpPr>
        <p:spPr>
          <a:xfrm>
            <a:off x="4038600" y="5525301"/>
            <a:ext cx="2286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Pegar la ruta (Ctrl + V)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50B79E-50BD-0727-6926-E047AE634747}"/>
              </a:ext>
            </a:extLst>
          </p:cNvPr>
          <p:cNvSpPr txBox="1"/>
          <p:nvPr/>
        </p:nvSpPr>
        <p:spPr>
          <a:xfrm>
            <a:off x="8153400" y="6138446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Open</a:t>
            </a:r>
          </a:p>
        </p:txBody>
      </p:sp>
    </p:spTree>
    <p:extLst>
      <p:ext uri="{BB962C8B-B14F-4D97-AF65-F5344CB8AC3E}">
        <p14:creationId xmlns:p14="http://schemas.microsoft.com/office/powerpoint/2010/main" val="250655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38570" y="1701763"/>
            <a:ext cx="3827145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configura la cadena de conexión para generar un reporte en java.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586613" y="1765448"/>
            <a:ext cx="637678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Utiliza la cadena de conexión, para un reporte en java.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73A297-AB6E-E7BC-0581-1DA2E2FE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9144000" cy="5700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4B253F-A7E2-418F-270F-40C6613A59AE}"/>
              </a:ext>
            </a:extLst>
          </p:cNvPr>
          <p:cNvSpPr txBox="1"/>
          <p:nvPr/>
        </p:nvSpPr>
        <p:spPr>
          <a:xfrm>
            <a:off x="5410200" y="5909846"/>
            <a:ext cx="2057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Next</a:t>
            </a:r>
          </a:p>
        </p:txBody>
      </p:sp>
    </p:spTree>
    <p:extLst>
      <p:ext uri="{BB962C8B-B14F-4D97-AF65-F5344CB8AC3E}">
        <p14:creationId xmlns:p14="http://schemas.microsoft.com/office/powerpoint/2010/main" val="4271600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74BF13-A450-01B8-F237-2A8EBD84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9167813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F73806B-C38B-6897-44AF-A3E365F35AED}"/>
              </a:ext>
            </a:extLst>
          </p:cNvPr>
          <p:cNvSpPr txBox="1"/>
          <p:nvPr/>
        </p:nvSpPr>
        <p:spPr>
          <a:xfrm>
            <a:off x="4343400" y="575846"/>
            <a:ext cx="3429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 un asistente de conexión</a:t>
            </a:r>
          </a:p>
        </p:txBody>
      </p:sp>
    </p:spTree>
    <p:extLst>
      <p:ext uri="{BB962C8B-B14F-4D97-AF65-F5344CB8AC3E}">
        <p14:creationId xmlns:p14="http://schemas.microsoft.com/office/powerpoint/2010/main" val="3928251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F63F5D-CF6D-6B98-5AF9-FF008C2C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9220200" cy="5747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38112CE-6786-2FB4-AAC3-A9128DAAB4EC}"/>
              </a:ext>
            </a:extLst>
          </p:cNvPr>
          <p:cNvSpPr txBox="1"/>
          <p:nvPr/>
        </p:nvSpPr>
        <p:spPr>
          <a:xfrm>
            <a:off x="4114800" y="2633246"/>
            <a:ext cx="5181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Digitar el nombre de la base de datos : SISTEMAJAVAUTP01 </a:t>
            </a:r>
          </a:p>
        </p:txBody>
      </p:sp>
    </p:spTree>
    <p:extLst>
      <p:ext uri="{BB962C8B-B14F-4D97-AF65-F5344CB8AC3E}">
        <p14:creationId xmlns:p14="http://schemas.microsoft.com/office/powerpoint/2010/main" val="755215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3916C2-A56F-779E-119E-CE0329FD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0599"/>
            <a:ext cx="9220200" cy="5747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B5E419-218F-836D-264A-F920A92209CB}"/>
              </a:ext>
            </a:extLst>
          </p:cNvPr>
          <p:cNvSpPr txBox="1"/>
          <p:nvPr/>
        </p:nvSpPr>
        <p:spPr>
          <a:xfrm>
            <a:off x="3200400" y="3395246"/>
            <a:ext cx="2819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Digitar el usuario y contraseña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4CB982-A434-30A2-6A29-52B4CA381806}"/>
              </a:ext>
            </a:extLst>
          </p:cNvPr>
          <p:cNvSpPr txBox="1"/>
          <p:nvPr/>
        </p:nvSpPr>
        <p:spPr>
          <a:xfrm>
            <a:off x="4191000" y="3886200"/>
            <a:ext cx="3276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la casilla de verificación</a:t>
            </a:r>
          </a:p>
        </p:txBody>
      </p:sp>
    </p:spTree>
    <p:extLst>
      <p:ext uri="{BB962C8B-B14F-4D97-AF65-F5344CB8AC3E}">
        <p14:creationId xmlns:p14="http://schemas.microsoft.com/office/powerpoint/2010/main" val="1471450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534279-DBA1-ADEE-00E8-2F237DA7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9144000" cy="5700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AC7D37-E1D6-9418-A4D2-2AFCF95F0C26}"/>
              </a:ext>
            </a:extLst>
          </p:cNvPr>
          <p:cNvSpPr txBox="1"/>
          <p:nvPr/>
        </p:nvSpPr>
        <p:spPr>
          <a:xfrm>
            <a:off x="5943600" y="4419600"/>
            <a:ext cx="2971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Test Connection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7944CA-5EFB-5FDD-513C-A140CA3F14F1}"/>
              </a:ext>
            </a:extLst>
          </p:cNvPr>
          <p:cNvSpPr txBox="1"/>
          <p:nvPr/>
        </p:nvSpPr>
        <p:spPr>
          <a:xfrm>
            <a:off x="1219200" y="6019800"/>
            <a:ext cx="2971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 el siguiente mensaje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E361A2-0EE1-A0B2-DA1C-EAD21703BA0F}"/>
              </a:ext>
            </a:extLst>
          </p:cNvPr>
          <p:cNvSpPr txBox="1"/>
          <p:nvPr/>
        </p:nvSpPr>
        <p:spPr>
          <a:xfrm>
            <a:off x="6629400" y="5909846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Finish</a:t>
            </a:r>
          </a:p>
        </p:txBody>
      </p:sp>
    </p:spTree>
    <p:extLst>
      <p:ext uri="{BB962C8B-B14F-4D97-AF65-F5344CB8AC3E}">
        <p14:creationId xmlns:p14="http://schemas.microsoft.com/office/powerpoint/2010/main" val="801864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27AFB8-493C-24FC-1E2C-0780BA88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5" y="1066800"/>
            <a:ext cx="11522765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D46630E-6C0E-7DE0-E5CA-C8F1D08A9512}"/>
              </a:ext>
            </a:extLst>
          </p:cNvPr>
          <p:cNvSpPr txBox="1"/>
          <p:nvPr/>
        </p:nvSpPr>
        <p:spPr>
          <a:xfrm>
            <a:off x="4038600" y="3886200"/>
            <a:ext cx="3276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 la cadena de conexión</a:t>
            </a:r>
          </a:p>
        </p:txBody>
      </p:sp>
    </p:spTree>
    <p:extLst>
      <p:ext uri="{BB962C8B-B14F-4D97-AF65-F5344CB8AC3E}">
        <p14:creationId xmlns:p14="http://schemas.microsoft.com/office/powerpoint/2010/main" val="399456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304800" y="1394460"/>
            <a:ext cx="115062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¿Para qué sirve la cadena de conexión para generar un reporte?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crear la cadena de conexión e implementar reportes en java 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4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791F59-53A3-D41F-0131-180CD0B47CB1}"/>
              </a:ext>
            </a:extLst>
          </p:cNvPr>
          <p:cNvSpPr/>
          <p:nvPr/>
        </p:nvSpPr>
        <p:spPr>
          <a:xfrm>
            <a:off x="2459854" y="1817667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CREAR UN NUEVO PROYECTO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E19EE08-2A08-6AC2-6CEB-1EFB52E460FC}"/>
              </a:ext>
            </a:extLst>
          </p:cNvPr>
          <p:cNvSpPr/>
          <p:nvPr/>
        </p:nvSpPr>
        <p:spPr>
          <a:xfrm>
            <a:off x="2440619" y="2532578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AGREGANDO LA DEPENDENCIA DE MYSQL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2B94535-26FE-9D12-6832-D48E50959254}"/>
              </a:ext>
            </a:extLst>
          </p:cNvPr>
          <p:cNvSpPr/>
          <p:nvPr/>
        </p:nvSpPr>
        <p:spPr>
          <a:xfrm>
            <a:off x="2440619" y="3247489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COPIAR LA RUTA DEL CONECTOR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8D6210-0B7A-24C3-FDD4-D6D973852FC4}"/>
              </a:ext>
            </a:extLst>
          </p:cNvPr>
          <p:cNvSpPr/>
          <p:nvPr/>
        </p:nvSpPr>
        <p:spPr>
          <a:xfrm>
            <a:off x="2438400" y="3962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CONEXIÓN PARA JASPER REPO</a:t>
            </a:r>
            <a:r>
              <a:rPr lang="es-ES" sz="3200" b="1" dirty="0">
                <a:solidFill>
                  <a:prstClr val="white"/>
                </a:solidFill>
                <a:latin typeface="Calibri"/>
              </a:rPr>
              <a:t>RT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147AC0-6277-C73F-5870-1D30A4711FC3}"/>
              </a:ext>
            </a:extLst>
          </p:cNvPr>
          <p:cNvSpPr/>
          <p:nvPr/>
        </p:nvSpPr>
        <p:spPr>
          <a:xfrm>
            <a:off x="1584487" y="990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CREAR UN NUEVO PROYECTO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D5EA74-9FD1-5105-9444-6B23FD8FE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3"/>
          <a:stretch/>
        </p:blipFill>
        <p:spPr>
          <a:xfrm>
            <a:off x="2419349" y="1752600"/>
            <a:ext cx="73533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60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19B4CC-8E02-18E6-55C1-B0EE0A42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4886325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FE2C683-22B1-5574-DFFF-DF656DE8060B}"/>
              </a:ext>
            </a:extLst>
          </p:cNvPr>
          <p:cNvSpPr txBox="1"/>
          <p:nvPr/>
        </p:nvSpPr>
        <p:spPr>
          <a:xfrm>
            <a:off x="1905000" y="838200"/>
            <a:ext cx="2667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icono: New Project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6101CA-0EEA-1A53-EFA7-B80F7A06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981200"/>
            <a:ext cx="6886575" cy="474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D6FE502-224A-9D98-B56E-703D215136BF}"/>
              </a:ext>
            </a:extLst>
          </p:cNvPr>
          <p:cNvSpPr txBox="1"/>
          <p:nvPr/>
        </p:nvSpPr>
        <p:spPr>
          <a:xfrm>
            <a:off x="7267575" y="3352800"/>
            <a:ext cx="164782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Java with Maven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2A8981-842C-2351-E89B-B0E55BFD0E98}"/>
              </a:ext>
            </a:extLst>
          </p:cNvPr>
          <p:cNvSpPr txBox="1"/>
          <p:nvPr/>
        </p:nvSpPr>
        <p:spPr>
          <a:xfrm>
            <a:off x="9525000" y="3352800"/>
            <a:ext cx="164782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336107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C833442-C386-B589-8F2C-02EE9316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8382000" cy="5773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F41286-C614-1485-25FB-AA458500B5C2}"/>
              </a:ext>
            </a:extLst>
          </p:cNvPr>
          <p:cNvSpPr txBox="1"/>
          <p:nvPr/>
        </p:nvSpPr>
        <p:spPr>
          <a:xfrm>
            <a:off x="8859637" y="2438400"/>
            <a:ext cx="157976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Browse</a:t>
            </a:r>
          </a:p>
        </p:txBody>
      </p:sp>
    </p:spTree>
    <p:extLst>
      <p:ext uri="{BB962C8B-B14F-4D97-AF65-F5344CB8AC3E}">
        <p14:creationId xmlns:p14="http://schemas.microsoft.com/office/powerpoint/2010/main" val="44640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B55F99-FB98-C925-7B6E-65FBA370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0600"/>
            <a:ext cx="9601200" cy="5715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39884BE-07E5-7379-FA16-B545325DC43B}"/>
              </a:ext>
            </a:extLst>
          </p:cNvPr>
          <p:cNvSpPr txBox="1"/>
          <p:nvPr/>
        </p:nvSpPr>
        <p:spPr>
          <a:xfrm>
            <a:off x="3505200" y="1676400"/>
            <a:ext cx="1752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la unidad de trabajo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6B77DF-06FD-F37D-9602-14E37935A0AD}"/>
              </a:ext>
            </a:extLst>
          </p:cNvPr>
          <p:cNvSpPr txBox="1"/>
          <p:nvPr/>
        </p:nvSpPr>
        <p:spPr>
          <a:xfrm>
            <a:off x="10210800" y="939225"/>
            <a:ext cx="1905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icono: Crear nueva carpeta</a:t>
            </a:r>
          </a:p>
        </p:txBody>
      </p:sp>
    </p:spTree>
    <p:extLst>
      <p:ext uri="{BB962C8B-B14F-4D97-AF65-F5344CB8AC3E}">
        <p14:creationId xmlns:p14="http://schemas.microsoft.com/office/powerpoint/2010/main" val="268425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77B1A3-C07A-F206-D369-C4405D61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599"/>
            <a:ext cx="8839200" cy="5719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4B1AA8-E23C-D378-7EED-7014C70F989F}"/>
              </a:ext>
            </a:extLst>
          </p:cNvPr>
          <p:cNvSpPr txBox="1"/>
          <p:nvPr/>
        </p:nvSpPr>
        <p:spPr>
          <a:xfrm>
            <a:off x="3276600" y="1676400"/>
            <a:ext cx="3505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 la carpeta: ReportesBdd01</a:t>
            </a:r>
          </a:p>
        </p:txBody>
      </p:sp>
    </p:spTree>
    <p:extLst>
      <p:ext uri="{BB962C8B-B14F-4D97-AF65-F5344CB8AC3E}">
        <p14:creationId xmlns:p14="http://schemas.microsoft.com/office/powerpoint/2010/main" val="87234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570</Words>
  <Application>Microsoft Office PowerPoint</Application>
  <PresentationFormat>Panorámica</PresentationFormat>
  <Paragraphs>102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628</cp:revision>
  <dcterms:created xsi:type="dcterms:W3CDTF">2020-08-20T00:31:08Z</dcterms:created>
  <dcterms:modified xsi:type="dcterms:W3CDTF">2023-07-05T04:36:02Z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