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1" r:id="rId4"/>
    <p:sldId id="258" r:id="rId5"/>
    <p:sldId id="1109" r:id="rId6"/>
    <p:sldId id="1108" r:id="rId7"/>
    <p:sldId id="1110" r:id="rId8"/>
    <p:sldId id="1111" r:id="rId9"/>
    <p:sldId id="1112" r:id="rId10"/>
    <p:sldId id="1113" r:id="rId11"/>
    <p:sldId id="1114" r:id="rId12"/>
    <p:sldId id="289" r:id="rId13"/>
    <p:sldId id="296" r:id="rId14"/>
    <p:sldId id="297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13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07C32D8-D08B-1610-9062-A14C8D84A5DE}"/>
              </a:ext>
            </a:extLst>
          </p:cNvPr>
          <p:cNvSpPr/>
          <p:nvPr/>
        </p:nvSpPr>
        <p:spPr>
          <a:xfrm>
            <a:off x="2743200" y="304800"/>
            <a:ext cx="54102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METODO PROMEDIOFINAL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2F4E55-C152-B9AD-42F8-08FE1531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9906000" cy="3906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AA17BAB-17CF-BCBD-C8A3-97BAA15FFBE4}"/>
              </a:ext>
            </a:extLst>
          </p:cNvPr>
          <p:cNvSpPr txBox="1"/>
          <p:nvPr/>
        </p:nvSpPr>
        <p:spPr>
          <a:xfrm>
            <a:off x="2362200" y="4750475"/>
            <a:ext cx="967666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declara el método PromedioFinal, que recibe dos parámetros de tipo double llamados vpp y vef. Estos parámetros representan el promedio de prácticas (vpp) y la nota del examen final (vef) respectivamente.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return Math.round(((vpp + vef) / 2));: Se realiza el cálculo del promedio final.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suman las dos calificaciones (vpp y vef) y se dividen entre dos, para obtener el promedio final.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La función Math.round() se utiliza para redondear el resultado al número entero más cercano, ya que el método PromedioFinal, devuelve un valor de tipo double.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667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D642D2-4608-7021-98A5-9ACC7044A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9616919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6596CB-1E02-B45D-E6E3-59DA2AF16323}"/>
              </a:ext>
            </a:extLst>
          </p:cNvPr>
          <p:cNvSpPr txBox="1"/>
          <p:nvPr/>
        </p:nvSpPr>
        <p:spPr>
          <a:xfrm>
            <a:off x="7254719" y="3043059"/>
            <a:ext cx="4800600" cy="3662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400" dirty="0"/>
              <a:t>Se declara el método Observacion, que recibe un parámetro de tipo double llamado vpromefinal.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400" dirty="0"/>
              <a:t>Se declara una variable de tipo String llamada observa. Esta variable se utilizará para almacenar la observación del estudiante, que puede ser "APROBADO" o "DESAPROBADO".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400" dirty="0"/>
              <a:t>Se evalúa si el valor de vpromefinal es mayor o igual a 10.5.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400" dirty="0"/>
              <a:t>Si el valor de vpromefinal es mayor o igual a 10.5, se asigna el valor "APROBADO" a la variable observa.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400" dirty="0"/>
              <a:t>Si el valor de vpromefinal es menor a 10.5, se asigna el valor "DESAPROBADO" a la variable observa.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400" dirty="0"/>
              <a:t>El método retorna la observación almacenada en la variable observa.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73057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10668000" cy="393954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¿Cuáles son los métodos para realizar una operación matemática 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 es el proceso para implementar en una clase los métodos de operaciones matemáticas?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PE" dirty="0"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990600" y="1625563"/>
            <a:ext cx="4040017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es capaz de implementar en una clase, los métodos para calcular operaciones matemáticas.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5638800" y="1765448"/>
            <a:ext cx="637678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05"/>
              </a:spcBef>
            </a:pPr>
            <a:r>
              <a:rPr lang="es-ES" sz="1400" dirty="0">
                <a:latin typeface="Arial"/>
                <a:cs typeface="Arial"/>
              </a:rPr>
              <a:t>Implementa en una clase, los métodos de cálculos matemáticos.</a:t>
            </a:r>
            <a:endParaRPr lang="es-E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5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499"/>
            <a:ext cx="2667000" cy="6858000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98FD6E4-3BFA-F1F1-5846-4CF38E3B42F5}"/>
              </a:ext>
            </a:extLst>
          </p:cNvPr>
          <p:cNvSpPr/>
          <p:nvPr/>
        </p:nvSpPr>
        <p:spPr>
          <a:xfrm>
            <a:off x="2406976" y="20574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CREAR UN PACKAGE PKGOPERACIONES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6EB3000-7217-9E89-894B-517FD4D539A5}"/>
              </a:ext>
            </a:extLst>
          </p:cNvPr>
          <p:cNvSpPr/>
          <p:nvPr/>
        </p:nvSpPr>
        <p:spPr>
          <a:xfrm>
            <a:off x="2406976" y="27814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CREAR UNA CLASE OPERACIONES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258520B-F696-FA20-86C1-CF08949162D1}"/>
              </a:ext>
            </a:extLst>
          </p:cNvPr>
          <p:cNvSpPr/>
          <p:nvPr/>
        </p:nvSpPr>
        <p:spPr>
          <a:xfrm>
            <a:off x="2406976" y="35054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METODO PROMEDIO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4DEAA2F-CC1D-163F-C5C0-999B70A1244E}"/>
              </a:ext>
            </a:extLst>
          </p:cNvPr>
          <p:cNvSpPr/>
          <p:nvPr/>
        </p:nvSpPr>
        <p:spPr>
          <a:xfrm>
            <a:off x="2406976" y="42294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METODO PROMEDIOFINAL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4A32004-B358-5DFE-404A-878449497BE1}"/>
              </a:ext>
            </a:extLst>
          </p:cNvPr>
          <p:cNvSpPr/>
          <p:nvPr/>
        </p:nvSpPr>
        <p:spPr>
          <a:xfrm>
            <a:off x="1219200" y="304800"/>
            <a:ext cx="74228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CREAR UN PACKAGE PKGOPERACIONES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8A6C1E-69CD-7762-6FCB-B6F436B4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75" y="1066800"/>
            <a:ext cx="10013325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0E0AF95-00DD-02AA-8612-EB69C01EB403}"/>
              </a:ext>
            </a:extLst>
          </p:cNvPr>
          <p:cNvSpPr txBox="1"/>
          <p:nvPr/>
        </p:nvSpPr>
        <p:spPr>
          <a:xfrm>
            <a:off x="1828800" y="3554968"/>
            <a:ext cx="38344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derecho en el paquete: PkgProceso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9FB7E86-3CD3-ACA2-AD0B-EC9B6437ECD4}"/>
              </a:ext>
            </a:extLst>
          </p:cNvPr>
          <p:cNvSpPr txBox="1"/>
          <p:nvPr/>
        </p:nvSpPr>
        <p:spPr>
          <a:xfrm>
            <a:off x="6708911" y="3352800"/>
            <a:ext cx="144448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New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206D23-037D-F73E-AEFE-98E4EB07010C}"/>
              </a:ext>
            </a:extLst>
          </p:cNvPr>
          <p:cNvSpPr txBox="1"/>
          <p:nvPr/>
        </p:nvSpPr>
        <p:spPr>
          <a:xfrm>
            <a:off x="8763000" y="4916269"/>
            <a:ext cx="1828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</a:t>
            </a:r>
          </a:p>
          <a:p>
            <a:pPr algn="ctr"/>
            <a:r>
              <a:rPr lang="es-ES" dirty="0"/>
              <a:t>Java Package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933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A8FEB5-18F5-5845-AF3A-44A192ED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990600"/>
            <a:ext cx="8297078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A460A2B-4809-2B77-CBC3-8928A465CA43}"/>
              </a:ext>
            </a:extLst>
          </p:cNvPr>
          <p:cNvSpPr txBox="1"/>
          <p:nvPr/>
        </p:nvSpPr>
        <p:spPr>
          <a:xfrm>
            <a:off x="8515350" y="1752600"/>
            <a:ext cx="3352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PkgOperaciones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0466BB-32BF-ADD4-CD89-816C6F9FB7E7}"/>
              </a:ext>
            </a:extLst>
          </p:cNvPr>
          <p:cNvSpPr txBox="1"/>
          <p:nvPr/>
        </p:nvSpPr>
        <p:spPr>
          <a:xfrm>
            <a:off x="6194579" y="5867400"/>
            <a:ext cx="228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Finish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46A37A-2EF2-E421-7FD1-7B5E3EC4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15458"/>
            <a:ext cx="4476750" cy="3290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05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842D925-7437-15DD-2DFA-353F3B9E90F6}"/>
              </a:ext>
            </a:extLst>
          </p:cNvPr>
          <p:cNvSpPr/>
          <p:nvPr/>
        </p:nvSpPr>
        <p:spPr>
          <a:xfrm>
            <a:off x="1676400" y="266400"/>
            <a:ext cx="69656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CREAR UNA CLASE OPERACIONES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A0BBBC-1A72-F92E-D4BD-60F1FAD3C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6800"/>
            <a:ext cx="9677400" cy="5693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BB0CA4-F3A0-8351-A6C2-5AEBFA731BE5}"/>
              </a:ext>
            </a:extLst>
          </p:cNvPr>
          <p:cNvSpPr txBox="1"/>
          <p:nvPr/>
        </p:nvSpPr>
        <p:spPr>
          <a:xfrm>
            <a:off x="3429000" y="3352800"/>
            <a:ext cx="2819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derecho en el paquete: PkgOperaciones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1D273-8DAE-DD66-CB3C-FAD1D1771408}"/>
              </a:ext>
            </a:extLst>
          </p:cNvPr>
          <p:cNvSpPr txBox="1"/>
          <p:nvPr/>
        </p:nvSpPr>
        <p:spPr>
          <a:xfrm>
            <a:off x="7166111" y="3124200"/>
            <a:ext cx="144448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New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F12CD1-BCCD-EBBE-A5E8-AD07559B0F8A}"/>
              </a:ext>
            </a:extLst>
          </p:cNvPr>
          <p:cNvSpPr txBox="1"/>
          <p:nvPr/>
        </p:nvSpPr>
        <p:spPr>
          <a:xfrm>
            <a:off x="8991600" y="4953000"/>
            <a:ext cx="1828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</a:t>
            </a:r>
          </a:p>
          <a:p>
            <a:pPr algn="ctr"/>
            <a:r>
              <a:rPr lang="es-ES" dirty="0"/>
              <a:t>Java Class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045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92435A-285E-9B0E-80B8-45436D11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22" y="990600"/>
            <a:ext cx="8297078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D969177-2FB7-0B2A-F8F3-33E435A7559C}"/>
              </a:ext>
            </a:extLst>
          </p:cNvPr>
          <p:cNvSpPr txBox="1"/>
          <p:nvPr/>
        </p:nvSpPr>
        <p:spPr>
          <a:xfrm>
            <a:off x="6416628" y="1764268"/>
            <a:ext cx="3352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Nombre de la clase: Operaciones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CE82F4-F703-8A88-C8E7-8E0F92B510B9}"/>
              </a:ext>
            </a:extLst>
          </p:cNvPr>
          <p:cNvSpPr txBox="1"/>
          <p:nvPr/>
        </p:nvSpPr>
        <p:spPr>
          <a:xfrm>
            <a:off x="6333322" y="5879068"/>
            <a:ext cx="2362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Finish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653A3F-72F4-BE68-0D0F-55D68F61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93" y="2971800"/>
            <a:ext cx="4717129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5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53E07AD-5E32-BB8A-A9C8-2A33DA1F03A4}"/>
              </a:ext>
            </a:extLst>
          </p:cNvPr>
          <p:cNvSpPr/>
          <p:nvPr/>
        </p:nvSpPr>
        <p:spPr>
          <a:xfrm>
            <a:off x="3429000" y="228600"/>
            <a:ext cx="4451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METODO PROMEDIO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CE354D-2EA2-EB97-90ED-EBDC9A5EA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12687"/>
            <a:ext cx="11582400" cy="2721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1E54672-69B1-C610-8265-EAA50C852478}"/>
              </a:ext>
            </a:extLst>
          </p:cNvPr>
          <p:cNvSpPr txBox="1"/>
          <p:nvPr/>
        </p:nvSpPr>
        <p:spPr>
          <a:xfrm>
            <a:off x="1143000" y="3581400"/>
            <a:ext cx="1059106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Se genera un método PromedioPracticas de tipo double, que recibe tres parámetros: vn1, vn2 y vn3 de tipo double.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Estos parámetros representan las tres notas de prácticas que se utilizarán para calcular el promedio.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Se realiza el cálculo del promedio de las prácticas.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Se suman las tres notas: vn1, vn2 y vn3 y se dividen entre 3 para obtener el promedio.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La función Math.round(), se utiliza para redondear el resultado al número entero más cercano, ya que el método PromedioPracticas devuelve un valor de tipo double.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7381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7253</TotalTime>
  <Words>618</Words>
  <Application>Microsoft Office PowerPoint</Application>
  <PresentationFormat>Panorámica</PresentationFormat>
  <Paragraphs>78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1391</cp:revision>
  <dcterms:created xsi:type="dcterms:W3CDTF">2020-08-20T00:31:08Z</dcterms:created>
  <dcterms:modified xsi:type="dcterms:W3CDTF">2023-07-31T01:34:52Z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