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1" r:id="rId4"/>
    <p:sldId id="258" r:id="rId5"/>
    <p:sldId id="907" r:id="rId6"/>
    <p:sldId id="908" r:id="rId7"/>
    <p:sldId id="910" r:id="rId8"/>
    <p:sldId id="909" r:id="rId9"/>
    <p:sldId id="911" r:id="rId10"/>
    <p:sldId id="912" r:id="rId11"/>
    <p:sldId id="913" r:id="rId12"/>
    <p:sldId id="914" r:id="rId13"/>
    <p:sldId id="915" r:id="rId14"/>
    <p:sldId id="916" r:id="rId15"/>
    <p:sldId id="917" r:id="rId16"/>
    <p:sldId id="918" r:id="rId17"/>
    <p:sldId id="919" r:id="rId18"/>
    <p:sldId id="920" r:id="rId19"/>
    <p:sldId id="921" r:id="rId20"/>
    <p:sldId id="289" r:id="rId21"/>
    <p:sldId id="296" r:id="rId22"/>
    <p:sldId id="29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3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A490FA-B829-380A-6848-E68F889D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196876"/>
            <a:ext cx="1157859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F8AD7E-F4A1-C9A0-8BAD-DA45E07FC4A6}"/>
              </a:ext>
            </a:extLst>
          </p:cNvPr>
          <p:cNvSpPr txBox="1"/>
          <p:nvPr/>
        </p:nvSpPr>
        <p:spPr>
          <a:xfrm>
            <a:off x="1333500" y="4168676"/>
            <a:ext cx="9525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400" dirty="0"/>
              <a:t>INSERT INTO alumno VALUES('ALU-000','ALUMNO','...’);</a:t>
            </a:r>
          </a:p>
          <a:p>
            <a:r>
              <a:rPr lang="es-PE" sz="2400" dirty="0"/>
              <a:t>INSERT INTO alumno VALUES('ALU-001','ROJAS PORRAS','ANA MARIA’);</a:t>
            </a:r>
          </a:p>
          <a:p>
            <a:r>
              <a:rPr lang="es-PE" sz="2400" dirty="0"/>
              <a:t>INSERT INTO alumno VALUES('ALU-002','TORRES ROMERO','JOSE PEDRO’);</a:t>
            </a:r>
          </a:p>
          <a:p>
            <a:r>
              <a:rPr lang="es-PE" sz="2400" dirty="0"/>
              <a:t>INSERT INTO alumno VALUES('ALU-003','RAMIREZ SOTO','SUSANA LAURA’);</a:t>
            </a:r>
          </a:p>
          <a:p>
            <a:r>
              <a:rPr lang="es-PE" sz="2400" dirty="0"/>
              <a:t>INSERT INTO alumno VALUES('ALU-004','CASTRO REY','LUISA PAMELA’);</a:t>
            </a:r>
          </a:p>
          <a:p>
            <a:r>
              <a:rPr lang="es-PE" sz="2400" dirty="0"/>
              <a:t>SELECT * FROM ALUMNO;</a:t>
            </a:r>
          </a:p>
        </p:txBody>
      </p:sp>
    </p:spTree>
    <p:extLst>
      <p:ext uri="{BB962C8B-B14F-4D97-AF65-F5344CB8AC3E}">
        <p14:creationId xmlns:p14="http://schemas.microsoft.com/office/powerpoint/2010/main" val="326160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03DC08-B592-280B-99A4-91B39C14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9" y="990600"/>
            <a:ext cx="11574431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476C271-9683-02CC-62B7-AB425E134582}"/>
              </a:ext>
            </a:extLst>
          </p:cNvPr>
          <p:cNvSpPr txBox="1"/>
          <p:nvPr/>
        </p:nvSpPr>
        <p:spPr>
          <a:xfrm>
            <a:off x="2289984" y="4397276"/>
            <a:ext cx="7620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dirty="0"/>
              <a:t>INSERT INTO ciclo VALUES('CI00000','CICLO...','','',‘’);</a:t>
            </a:r>
          </a:p>
          <a:p>
            <a:r>
              <a:rPr lang="es-PE" dirty="0"/>
              <a:t>INSERT INTO ciclo VALUES('CI00001','I','WINDOWS','MS - WORD','MS-EXCEL’);</a:t>
            </a:r>
          </a:p>
          <a:p>
            <a:r>
              <a:rPr lang="es-PE" dirty="0"/>
              <a:t>INSERT INTO ciclo VALUES('CI00002','II','JAVA I','ASP NET','SQL SERVER’);</a:t>
            </a:r>
          </a:p>
          <a:p>
            <a:r>
              <a:rPr lang="es-PE" dirty="0"/>
              <a:t>INSERT INTO ciclo VALUES('CI00003','III','JSP','PHP','MYSQL’);</a:t>
            </a:r>
          </a:p>
          <a:p>
            <a:r>
              <a:rPr lang="es-PE" dirty="0"/>
              <a:t>INSERT INTO ciclo VALUES('CI00004','IV','ANALISIS','SISTEMAS','PROYECTOS’);</a:t>
            </a:r>
          </a:p>
          <a:p>
            <a:r>
              <a:rPr lang="es-PE" dirty="0"/>
              <a:t>INSERT INTO ciclo VALUES('CI00005','V','REDES','INTRANET','INTERNET’);</a:t>
            </a:r>
          </a:p>
          <a:p>
            <a:r>
              <a:rPr lang="es-PE" dirty="0"/>
              <a:t>INSERT INTO ciclo VALUES('CI00006','VI','ORACLE','JAVA MOBILES','CELULARES’);</a:t>
            </a:r>
          </a:p>
          <a:p>
            <a:r>
              <a:rPr lang="es-PE" dirty="0"/>
              <a:t>SELECT * FROM ciclo;</a:t>
            </a:r>
          </a:p>
        </p:txBody>
      </p:sp>
    </p:spTree>
    <p:extLst>
      <p:ext uri="{BB962C8B-B14F-4D97-AF65-F5344CB8AC3E}">
        <p14:creationId xmlns:p14="http://schemas.microsoft.com/office/powerpoint/2010/main" val="15585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4297763-14D3-A78F-F4D8-F501E9FF770B}"/>
              </a:ext>
            </a:extLst>
          </p:cNvPr>
          <p:cNvSpPr/>
          <p:nvPr/>
        </p:nvSpPr>
        <p:spPr>
          <a:xfrm>
            <a:off x="431324" y="304800"/>
            <a:ext cx="8407876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LOS PROCEDIMIENTOS ALMACENADOS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A1D696-94A5-E8A3-BF26-B3E74FBC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43000"/>
            <a:ext cx="11696700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26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F6F73D-D37D-1E55-CE82-DC4F85EB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" y="1066800"/>
            <a:ext cx="11763582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21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B24F87-4B6B-E190-378A-0B351801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29" y="990600"/>
            <a:ext cx="10120071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34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1086BB-01C6-8A7A-0DE2-D3654D54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11813641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71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38EC42-9B30-60F2-06C3-2C0F7D8D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52600"/>
            <a:ext cx="11811000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28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2B3613-C13B-A4FE-7818-ABE1ED47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11811000" cy="3511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87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B781B7-6127-1CA6-4A55-AC407C86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90600"/>
            <a:ext cx="1186815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69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A0728F-B810-D182-2083-81509E1D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" y="1066800"/>
            <a:ext cx="11641339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E6F65F-921A-921E-3ABC-EC8BB4C8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126" y="3048000"/>
            <a:ext cx="3660874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19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115062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¿Cuáles son las tablas y procedimientos almacenados, para implementar un sistema de notas con su detalle respectivo?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crear las tablas y los procedimientos almacenados?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807721" y="1701763"/>
            <a:ext cx="4145279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realizar, la base de datos, tablas y procedimientos almacenados de una boleta de nota con su detalle.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Implementa una base de datos de notas con su detalle, utilizando: tablas, procedimientos almacenados.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14600" y="21330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BASE DE DATOS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EE4DDDF-EEA9-B477-004B-DDC6F974A78B}"/>
              </a:ext>
            </a:extLst>
          </p:cNvPr>
          <p:cNvSpPr/>
          <p:nvPr/>
        </p:nvSpPr>
        <p:spPr>
          <a:xfrm>
            <a:off x="2514600" y="28572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LAS TABLAS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537ADC-0392-E464-74DC-0FFE09ED3761}"/>
              </a:ext>
            </a:extLst>
          </p:cNvPr>
          <p:cNvSpPr/>
          <p:nvPr/>
        </p:nvSpPr>
        <p:spPr>
          <a:xfrm>
            <a:off x="2514600" y="3581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LOS PROCEDIMIENTOS ALMACENADOS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6FE5530-A461-0AC6-CD7A-F245B9E0C707}"/>
              </a:ext>
            </a:extLst>
          </p:cNvPr>
          <p:cNvSpPr/>
          <p:nvPr/>
        </p:nvSpPr>
        <p:spPr>
          <a:xfrm>
            <a:off x="2286000" y="228600"/>
            <a:ext cx="5969476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UNA BASE DE DATOS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73F75-D30A-BDA8-56DE-7F4A33AF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10459844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A9FB15-E68E-2F16-C5C1-DBD2EA34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22" y="2310483"/>
            <a:ext cx="6858000" cy="1315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5E721F-5468-5A6E-9A1F-3911DCFBA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09" y="3733800"/>
            <a:ext cx="1766191" cy="2969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63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6AD2EE4-93A2-1D29-5357-E74F325E4B9B}"/>
              </a:ext>
            </a:extLst>
          </p:cNvPr>
          <p:cNvSpPr/>
          <p:nvPr/>
        </p:nvSpPr>
        <p:spPr>
          <a:xfrm>
            <a:off x="2895600" y="228600"/>
            <a:ext cx="54864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CREAR LAS TABLAS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B710BF-20CF-E5F3-F4D7-320BFDF6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01" y="1600200"/>
            <a:ext cx="11202597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09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214DFB-B277-163D-E286-61A3D39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12712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20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4C1526-7E59-D8E7-EABA-AFF74D93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11963400" cy="3505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9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6203BF-2AB1-C595-82A1-DD3C2A9A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658600" cy="5638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18972A-7582-3F6F-4E6C-E6B5366A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12" y="990600"/>
            <a:ext cx="4309188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88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422</Words>
  <Application>Microsoft Office PowerPoint</Application>
  <PresentationFormat>Panorámica</PresentationFormat>
  <Paragraphs>60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993</cp:revision>
  <dcterms:created xsi:type="dcterms:W3CDTF">2020-08-20T00:31:08Z</dcterms:created>
  <dcterms:modified xsi:type="dcterms:W3CDTF">2023-07-25T01:45:54Z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