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1" r:id="rId4"/>
    <p:sldId id="258" r:id="rId5"/>
    <p:sldId id="935" r:id="rId6"/>
    <p:sldId id="936" r:id="rId7"/>
    <p:sldId id="937" r:id="rId8"/>
    <p:sldId id="938" r:id="rId9"/>
    <p:sldId id="939" r:id="rId10"/>
    <p:sldId id="940" r:id="rId11"/>
    <p:sldId id="941" r:id="rId12"/>
    <p:sldId id="942" r:id="rId13"/>
    <p:sldId id="943" r:id="rId14"/>
    <p:sldId id="944" r:id="rId15"/>
    <p:sldId id="945" r:id="rId16"/>
    <p:sldId id="946" r:id="rId17"/>
    <p:sldId id="947" r:id="rId18"/>
    <p:sldId id="948" r:id="rId19"/>
    <p:sldId id="949" r:id="rId20"/>
    <p:sldId id="950" r:id="rId21"/>
    <p:sldId id="951" r:id="rId22"/>
    <p:sldId id="952" r:id="rId23"/>
    <p:sldId id="953" r:id="rId24"/>
    <p:sldId id="954" r:id="rId25"/>
    <p:sldId id="955" r:id="rId26"/>
    <p:sldId id="956" r:id="rId27"/>
    <p:sldId id="957" r:id="rId28"/>
    <p:sldId id="958" r:id="rId29"/>
    <p:sldId id="959" r:id="rId30"/>
    <p:sldId id="960" r:id="rId31"/>
    <p:sldId id="961" r:id="rId32"/>
    <p:sldId id="289" r:id="rId33"/>
    <p:sldId id="296" r:id="rId34"/>
    <p:sldId id="297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33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9DB105-6C46-1137-6DF0-2203D765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18872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4D3EEA-2406-40ED-B738-6A92CF6C0CEB}"/>
              </a:ext>
            </a:extLst>
          </p:cNvPr>
          <p:cNvSpPr txBox="1"/>
          <p:nvPr/>
        </p:nvSpPr>
        <p:spPr>
          <a:xfrm>
            <a:off x="3657600" y="5257800"/>
            <a:ext cx="6477000" cy="1092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declara una variable: listadociclo, que es un ArrayList que almacenará objetos de tipo EntidadCiclo.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La sintaxis new ArrayList() crea una nueva instancia del ArrayList.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601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3DCDA9-5034-1D4D-225A-DA9D4120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18110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12E817-0AF4-4C96-8AE9-AFA8334AD02C}"/>
              </a:ext>
            </a:extLst>
          </p:cNvPr>
          <p:cNvSpPr txBox="1"/>
          <p:nvPr/>
        </p:nvSpPr>
        <p:spPr>
          <a:xfrm>
            <a:off x="1981200" y="5334000"/>
            <a:ext cx="899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Se declara una variable: entciclo, que se utilizará para crear instancias de objetos EntidadCiclo.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603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C5875F-0473-4802-13CD-40BAE911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11000" cy="543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477280-B4CA-A9FD-3215-93CCC898311F}"/>
              </a:ext>
            </a:extLst>
          </p:cNvPr>
          <p:cNvSpPr txBox="1"/>
          <p:nvPr/>
        </p:nvSpPr>
        <p:spPr>
          <a:xfrm>
            <a:off x="2286000" y="5562600"/>
            <a:ext cx="4876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declara una variable: splistaciclo, que representará una instrucción preparada para llamar a un procedimiento almacenado, que se encuentra almacenado en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718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0B8E23-44A0-8A7A-218D-1B1E81AF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915400" cy="4141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3DB8895-C304-584F-576A-045A46CEAE54}"/>
              </a:ext>
            </a:extLst>
          </p:cNvPr>
          <p:cNvSpPr txBox="1"/>
          <p:nvPr/>
        </p:nvSpPr>
        <p:spPr>
          <a:xfrm>
            <a:off x="152400" y="3352800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8A5696-268E-560B-5D99-6F52EDCD7142}"/>
              </a:ext>
            </a:extLst>
          </p:cNvPr>
          <p:cNvSpPr txBox="1"/>
          <p:nvPr/>
        </p:nvSpPr>
        <p:spPr>
          <a:xfrm>
            <a:off x="685800" y="4419600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BAFE15-64F9-D76A-6093-26079E76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5263249"/>
            <a:ext cx="8286750" cy="1518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0EA1F21-B8EA-AE83-1E1A-2CAA4345C697}"/>
              </a:ext>
            </a:extLst>
          </p:cNvPr>
          <p:cNvSpPr txBox="1"/>
          <p:nvPr/>
        </p:nvSpPr>
        <p:spPr>
          <a:xfrm>
            <a:off x="838200" y="6172200"/>
            <a:ext cx="3581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CallableStatement,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51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C60A11-C79A-6E0C-F703-89B2ABC6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742082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EABA2C-E175-F447-917D-9ED46D8AFA2F}"/>
              </a:ext>
            </a:extLst>
          </p:cNvPr>
          <p:cNvSpPr txBox="1"/>
          <p:nvPr/>
        </p:nvSpPr>
        <p:spPr>
          <a:xfrm>
            <a:off x="2057400" y="5943600"/>
            <a:ext cx="556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variable: rsciclo, que representará el conjunto de resultados de una consulta a la base de datos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99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218D0A-2EE4-339B-7B05-699AD8CF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52400"/>
            <a:ext cx="8773777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D13D13-A9E2-E2DB-3F92-3C5BC7828C0B}"/>
              </a:ext>
            </a:extLst>
          </p:cNvPr>
          <p:cNvSpPr txBox="1"/>
          <p:nvPr/>
        </p:nvSpPr>
        <p:spPr>
          <a:xfrm>
            <a:off x="152400" y="2935069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C0FB72-2E6D-09DB-09CE-83CAC02DC35C}"/>
              </a:ext>
            </a:extLst>
          </p:cNvPr>
          <p:cNvSpPr txBox="1"/>
          <p:nvPr/>
        </p:nvSpPr>
        <p:spPr>
          <a:xfrm>
            <a:off x="914400" y="4038600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90F86E-3FCF-A33B-4D55-67CC8BDC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677322"/>
            <a:ext cx="9525000" cy="2077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F5C105D-9FDF-EED3-45EE-ECA9247F8BA6}"/>
              </a:ext>
            </a:extLst>
          </p:cNvPr>
          <p:cNvSpPr txBox="1"/>
          <p:nvPr/>
        </p:nvSpPr>
        <p:spPr>
          <a:xfrm>
            <a:off x="7086600" y="6096000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ResultSet,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088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22839B-810E-AA41-0970-E57011A8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10287000" cy="5728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D22E2E-6503-9F26-7C52-B44E92C21CCE}"/>
              </a:ext>
            </a:extLst>
          </p:cNvPr>
          <p:cNvSpPr txBox="1"/>
          <p:nvPr/>
        </p:nvSpPr>
        <p:spPr>
          <a:xfrm>
            <a:off x="4725880" y="5678269"/>
            <a:ext cx="46467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 Se declara una variable: cn, que representará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59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25B18D-8FC7-18AC-CC3B-D4F2A709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763000" cy="5161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1ECF411-ECAB-1E7A-83B5-1D0B30042FE2}"/>
              </a:ext>
            </a:extLst>
          </p:cNvPr>
          <p:cNvSpPr txBox="1"/>
          <p:nvPr/>
        </p:nvSpPr>
        <p:spPr>
          <a:xfrm>
            <a:off x="125767" y="3505200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DCF102-C5EF-8820-E654-671CC3E41511}"/>
              </a:ext>
            </a:extLst>
          </p:cNvPr>
          <p:cNvSpPr txBox="1"/>
          <p:nvPr/>
        </p:nvSpPr>
        <p:spPr>
          <a:xfrm>
            <a:off x="762000" y="4572000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9BAFCD-06F1-F635-A44A-B0F3A0B8D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929351"/>
            <a:ext cx="7391402" cy="185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0A92C4F-51AF-FB50-CE1D-7A73810A5DCB}"/>
              </a:ext>
            </a:extLst>
          </p:cNvPr>
          <p:cNvSpPr txBox="1"/>
          <p:nvPr/>
        </p:nvSpPr>
        <p:spPr>
          <a:xfrm>
            <a:off x="2286000" y="5955268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Connection,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861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50AD62-E71B-A299-6B9D-9DE5BDBF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9220200" cy="5754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1A7198-4189-F2C7-3E06-C36D90A290D1}"/>
              </a:ext>
            </a:extLst>
          </p:cNvPr>
          <p:cNvSpPr txBox="1"/>
          <p:nvPr/>
        </p:nvSpPr>
        <p:spPr>
          <a:xfrm>
            <a:off x="7086600" y="5678269"/>
            <a:ext cx="441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una instancia de la clase Conexion y se asigna a la variable conectar.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083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D17627-1ABA-E593-7397-37065136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"/>
            <a:ext cx="8001000" cy="5106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53772F9-4F9A-A772-0956-309EEE674BD9}"/>
              </a:ext>
            </a:extLst>
          </p:cNvPr>
          <p:cNvSpPr txBox="1"/>
          <p:nvPr/>
        </p:nvSpPr>
        <p:spPr>
          <a:xfrm>
            <a:off x="381000" y="3657600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F7CA04-76BE-DE6A-45F9-4661B0D1A1E6}"/>
              </a:ext>
            </a:extLst>
          </p:cNvPr>
          <p:cNvSpPr txBox="1"/>
          <p:nvPr/>
        </p:nvSpPr>
        <p:spPr>
          <a:xfrm>
            <a:off x="1562100" y="4724400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B05CD4-9803-98FA-0C5A-BEE8B6BC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867401"/>
            <a:ext cx="6781800" cy="1914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C74ACE-6E53-CAD4-EEAA-D8F4F9E0A31B}"/>
              </a:ext>
            </a:extLst>
          </p:cNvPr>
          <p:cNvSpPr txBox="1"/>
          <p:nvPr/>
        </p:nvSpPr>
        <p:spPr>
          <a:xfrm>
            <a:off x="2743200" y="5334000"/>
            <a:ext cx="2895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Conexion,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410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E1C25D-2804-5569-CD43-C17BF4A7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10210800" cy="5694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3B5CEE-6041-0FE1-4993-DAF6B11CAE88}"/>
              </a:ext>
            </a:extLst>
          </p:cNvPr>
          <p:cNvSpPr txBox="1"/>
          <p:nvPr/>
        </p:nvSpPr>
        <p:spPr>
          <a:xfrm>
            <a:off x="3505200" y="5181600"/>
            <a:ext cx="2895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el bloque try..catch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554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5367C5-19DE-C787-D217-B8F0E059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8" y="992920"/>
            <a:ext cx="10185402" cy="5712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D27469-0765-FB41-7A1A-A5BAA2014926}"/>
              </a:ext>
            </a:extLst>
          </p:cNvPr>
          <p:cNvSpPr txBox="1"/>
          <p:nvPr/>
        </p:nvSpPr>
        <p:spPr>
          <a:xfrm>
            <a:off x="7391400" y="3134142"/>
            <a:ext cx="460233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llama al método: ObtenerConexion(), de la clase Conexión, para obtener una conexión a la base de datos.</a:t>
            </a:r>
          </a:p>
          <a:p>
            <a:pPr algn="just"/>
            <a:endParaRPr lang="es-ES" sz="600" dirty="0"/>
          </a:p>
          <a:p>
            <a:pPr algn="just"/>
            <a:r>
              <a:rPr lang="es-ES" dirty="0"/>
              <a:t>Dicho método establece y devuelve una conexión válida a la base de datos, que se almacena en la variable cn (objeto Connection).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36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2EC845-913C-9B0E-6DCF-37FB48ED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104702"/>
            <a:ext cx="10058399" cy="5125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7BE69D-D1E2-1324-C61D-13D79A16566D}"/>
              </a:ext>
            </a:extLst>
          </p:cNvPr>
          <p:cNvSpPr txBox="1"/>
          <p:nvPr/>
        </p:nvSpPr>
        <p:spPr>
          <a:xfrm>
            <a:off x="6705600" y="5382161"/>
            <a:ext cx="533399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dirty="0"/>
              <a:t>Se prepara una instrucción para llamar al procedimiento almacenado: sp_listado_ciclo, en la base de datos.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dirty="0"/>
              <a:t>La instrucción preparada se almacena en la variable: splistaciclo (objeto CallableStatement).</a:t>
            </a:r>
            <a:endParaRPr lang="es-PE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ED5F3A-2C11-C9BE-D951-1E7AD2F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49" y="3012190"/>
            <a:ext cx="5467351" cy="163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58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8636B-B83D-90A6-DAEB-99E6B627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5" y="933296"/>
            <a:ext cx="9285215" cy="5010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ECC90D2-DD9D-DEA4-290A-C233D4C3DF73}"/>
              </a:ext>
            </a:extLst>
          </p:cNvPr>
          <p:cNvSpPr txBox="1"/>
          <p:nvPr/>
        </p:nvSpPr>
        <p:spPr>
          <a:xfrm>
            <a:off x="6553200" y="4876800"/>
            <a:ext cx="5562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Se ejecuta la instrucción preparada y se obtiene un conjunto de resultados, que es almacenado en la variable: rsciclo (objeto ResultSet).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El conjunto de resultados contiene los datos recuperados de la base de datos por el procedimiento almacenado.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85935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B8E1CC-53E5-FAAD-8D4A-DE69271C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9753600" cy="5726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A8985F-D26A-0AB2-7414-11FD346CEA3A}"/>
              </a:ext>
            </a:extLst>
          </p:cNvPr>
          <p:cNvSpPr txBox="1"/>
          <p:nvPr/>
        </p:nvSpPr>
        <p:spPr>
          <a:xfrm>
            <a:off x="7162800" y="4970383"/>
            <a:ext cx="4419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Se utiliza un bucle while, para iterar sobre cada fila de resultados (ResultSet).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El método next(), avanza a la siguiente fila en el conjunto de resultados.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Mientras haya filas disponibles, el bucle se ejecutará.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202030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CF57D1-D768-B368-7F25-796097CA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2" y="990600"/>
            <a:ext cx="9846498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E94B2C-15B2-1EF4-1128-1830C5F55246}"/>
              </a:ext>
            </a:extLst>
          </p:cNvPr>
          <p:cNvSpPr txBox="1"/>
          <p:nvPr/>
        </p:nvSpPr>
        <p:spPr>
          <a:xfrm>
            <a:off x="6553200" y="5029200"/>
            <a:ext cx="5562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Se crea una nueva instancia de la clase EntidadCiclo, que es una clase que representa un ciclo con atributos, como el código del ciclo y el nombre del ciclo.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276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7BC079-BDAF-3A5A-713F-2E490CF4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0772124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BE49A63-1B4D-04BD-A9F3-432D0FD4DE36}"/>
              </a:ext>
            </a:extLst>
          </p:cNvPr>
          <p:cNvSpPr txBox="1"/>
          <p:nvPr/>
        </p:nvSpPr>
        <p:spPr>
          <a:xfrm>
            <a:off x="5943600" y="5562600"/>
            <a:ext cx="61463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obtiene el valor de la columna: cod_ciclo, de la fila actual en el conjunto de resultados: rsciclo, que representa el código del ciclo, y se establece en el objeto entciclo mediante el método: setCodciclo.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586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6CCA51-2FA0-3D32-6753-EE18FCCE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0515600" cy="5709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065752-E666-302D-D258-837F8A009603}"/>
              </a:ext>
            </a:extLst>
          </p:cNvPr>
          <p:cNvSpPr txBox="1"/>
          <p:nvPr/>
        </p:nvSpPr>
        <p:spPr>
          <a:xfrm>
            <a:off x="5867400" y="5638800"/>
            <a:ext cx="60945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obtiene el valor de la columna: ciclo, de la fila actual en rsciclo, que representa el nombre del ciclo, y se establece en el objeto entciclo, mediante el método setNomciclo.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4331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5A916C-8B1A-DAE2-B8DA-90310BBA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9677316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266427-AA8C-1084-D623-AC13306F5948}"/>
              </a:ext>
            </a:extLst>
          </p:cNvPr>
          <p:cNvSpPr txBox="1"/>
          <p:nvPr/>
        </p:nvSpPr>
        <p:spPr>
          <a:xfrm>
            <a:off x="5715000" y="5334000"/>
            <a:ext cx="63246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Después de obtener los datos del ciclo de la fila actual, se agrega el objeto entciclo (que representa los datos de esa fila), a la lista: listadociclo.</a:t>
            </a:r>
            <a:endParaRPr lang="es-ES" sz="105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ES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De esta manera, cada fila de resultados se convierte en un objeto: EntidadCiclo y todos esos objetos se almacenan en la lista listadociclo.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41956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830425-D6FA-0DD6-E573-7B194116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9608230" cy="573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03D3FC-8ED3-C061-8B18-7E3AA2E63F29}"/>
              </a:ext>
            </a:extLst>
          </p:cNvPr>
          <p:cNvSpPr txBox="1"/>
          <p:nvPr/>
        </p:nvSpPr>
        <p:spPr>
          <a:xfrm>
            <a:off x="6028310" y="5553670"/>
            <a:ext cx="56373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Después de obtener todos los datos y agregarlos a la lista, se llama al método: CerrarConexion(), de la clase Conexion para cerrar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12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25855" y="1600200"/>
            <a:ext cx="382714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el código de una clase, en la cual utiliza un procedimiento almacenado y una entidad correspondiente.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586613" y="1765448"/>
            <a:ext cx="63767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Utiliza las entidades y los procedimientos almacenados.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7C391B-7AB3-E106-50AD-AC3D11A9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2267"/>
            <a:ext cx="10668000" cy="5653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44EF76-EFA2-52B6-C138-C6CA984B8ABE}"/>
              </a:ext>
            </a:extLst>
          </p:cNvPr>
          <p:cNvSpPr txBox="1"/>
          <p:nvPr/>
        </p:nvSpPr>
        <p:spPr>
          <a:xfrm>
            <a:off x="457200" y="5257800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B97175-8A46-31E1-3B6E-1D6940674DC5}"/>
              </a:ext>
            </a:extLst>
          </p:cNvPr>
          <p:cNvSpPr txBox="1"/>
          <p:nvPr/>
        </p:nvSpPr>
        <p:spPr>
          <a:xfrm>
            <a:off x="1676400" y="6336268"/>
            <a:ext cx="502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Replace with catch(SQLException)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238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CAE91D-5227-20BF-6588-7C851EBE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9906000" cy="5771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2C37481-4900-8C60-0C3A-AF5B882E3453}"/>
              </a:ext>
            </a:extLst>
          </p:cNvPr>
          <p:cNvSpPr txBox="1"/>
          <p:nvPr/>
        </p:nvSpPr>
        <p:spPr>
          <a:xfrm>
            <a:off x="4038600" y="6029980"/>
            <a:ext cx="7924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dirty="0"/>
              <a:t>Se retorna la lista: listadociclo que contiene los objetos EntidadCiclo, cada uno representando un ciclo con su respectivo código y nombre, obtenidos desde la base de datos.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655723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505902"/>
            <a:ext cx="115062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es una entidad y un procedimiento almacenado?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utilizar una entidad y un procedimiento almacenado?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CF48704-79BE-4A60-29FD-73EA3BB606A4}"/>
              </a:ext>
            </a:extLst>
          </p:cNvPr>
          <p:cNvSpPr/>
          <p:nvPr/>
        </p:nvSpPr>
        <p:spPr>
          <a:xfrm>
            <a:off x="2406976" y="29718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UNA CLASE CLASECICLO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AE4BAB-EF8B-0C21-F4D6-21CC89A3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143000"/>
            <a:ext cx="117348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11FD332-1733-A570-DE1D-38A06F40B479}"/>
              </a:ext>
            </a:extLst>
          </p:cNvPr>
          <p:cNvSpPr/>
          <p:nvPr/>
        </p:nvSpPr>
        <p:spPr>
          <a:xfrm>
            <a:off x="1447800" y="304800"/>
            <a:ext cx="72390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UNA CLASE CLASECICLO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5B3113-E4CE-EF90-DD7C-73EF0BA1BF06}"/>
              </a:ext>
            </a:extLst>
          </p:cNvPr>
          <p:cNvSpPr txBox="1"/>
          <p:nvPr/>
        </p:nvSpPr>
        <p:spPr>
          <a:xfrm>
            <a:off x="1752600" y="2667000"/>
            <a:ext cx="3962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PkgModelo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44C3F2-42E4-217B-4DDA-B02A7CC0C826}"/>
              </a:ext>
            </a:extLst>
          </p:cNvPr>
          <p:cNvSpPr txBox="1"/>
          <p:nvPr/>
        </p:nvSpPr>
        <p:spPr>
          <a:xfrm>
            <a:off x="5867400" y="3739634"/>
            <a:ext cx="2395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E2EBF3-6E73-B96F-5343-58ABBD077292}"/>
              </a:ext>
            </a:extLst>
          </p:cNvPr>
          <p:cNvSpPr txBox="1"/>
          <p:nvPr/>
        </p:nvSpPr>
        <p:spPr>
          <a:xfrm>
            <a:off x="9067799" y="4126468"/>
            <a:ext cx="2895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Java Class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390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0F5209-B3E0-99F0-2D7F-ECC98E91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8305800" cy="572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F4CD58-2D5C-4E0B-EFCC-8A519D33F6D7}"/>
              </a:ext>
            </a:extLst>
          </p:cNvPr>
          <p:cNvSpPr txBox="1"/>
          <p:nvPr/>
        </p:nvSpPr>
        <p:spPr>
          <a:xfrm>
            <a:off x="5715000" y="1752600"/>
            <a:ext cx="3048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Nombre de la clase: ClaseCiclo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081A7C-F83D-B053-450F-705E41730B19}"/>
              </a:ext>
            </a:extLst>
          </p:cNvPr>
          <p:cNvSpPr txBox="1"/>
          <p:nvPr/>
        </p:nvSpPr>
        <p:spPr>
          <a:xfrm>
            <a:off x="5715000" y="5943600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091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BEAFB5-2831-8AF6-32AD-0AABE17C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118110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2FF241-449E-4506-6FC9-D4A0C5BC674C}"/>
              </a:ext>
            </a:extLst>
          </p:cNvPr>
          <p:cNvSpPr txBox="1"/>
          <p:nvPr/>
        </p:nvSpPr>
        <p:spPr>
          <a:xfrm>
            <a:off x="3276600" y="4618672"/>
            <a:ext cx="7086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declara el método: ObtenerCiclo, que devuelve una lista de objetos EntidadCiclo.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método tiene un modificador de acceso public (publico), lo que significa que es accesible desde otras clases.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046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79CFA9-287E-B60D-56AB-9F078777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9677400" cy="3800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1294B0-5A7C-12C7-A5AD-321321D3BA2E}"/>
              </a:ext>
            </a:extLst>
          </p:cNvPr>
          <p:cNvSpPr txBox="1"/>
          <p:nvPr/>
        </p:nvSpPr>
        <p:spPr>
          <a:xfrm>
            <a:off x="685800" y="2249269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9FE8CD-7DF0-A4F6-F7CB-5759D019FF32}"/>
              </a:ext>
            </a:extLst>
          </p:cNvPr>
          <p:cNvSpPr txBox="1"/>
          <p:nvPr/>
        </p:nvSpPr>
        <p:spPr>
          <a:xfrm>
            <a:off x="3810000" y="3505200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58C383-1E9A-EF00-4E50-AF290DB6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4953000"/>
            <a:ext cx="11872913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8A916F-D420-3EB3-F7A7-74CBEF5B7861}"/>
              </a:ext>
            </a:extLst>
          </p:cNvPr>
          <p:cNvSpPr txBox="1"/>
          <p:nvPr/>
        </p:nvSpPr>
        <p:spPr>
          <a:xfrm>
            <a:off x="8763000" y="6336268"/>
            <a:ext cx="3276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EntidadCiclo,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364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12858F-F519-0A72-68A9-2844BA95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9" y="990600"/>
            <a:ext cx="11535102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AC9374-DB54-4AD5-BF08-D1AE93833DE7}"/>
              </a:ext>
            </a:extLst>
          </p:cNvPr>
          <p:cNvSpPr txBox="1"/>
          <p:nvPr/>
        </p:nvSpPr>
        <p:spPr>
          <a:xfrm>
            <a:off x="76200" y="2782669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D60752-51C6-1AB0-DBD4-DC8CA9764576}"/>
              </a:ext>
            </a:extLst>
          </p:cNvPr>
          <p:cNvSpPr txBox="1"/>
          <p:nvPr/>
        </p:nvSpPr>
        <p:spPr>
          <a:xfrm>
            <a:off x="1066800" y="4038600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4A698F-3666-CEDD-C713-DBDE2363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5125931"/>
            <a:ext cx="10620375" cy="1579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A9EBE9-CE73-3AA4-677A-2A1A0FD52686}"/>
              </a:ext>
            </a:extLst>
          </p:cNvPr>
          <p:cNvSpPr txBox="1"/>
          <p:nvPr/>
        </p:nvSpPr>
        <p:spPr>
          <a:xfrm>
            <a:off x="5943600" y="6336268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ArrayList,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55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</TotalTime>
  <Words>910</Words>
  <Application>Microsoft Office PowerPoint</Application>
  <PresentationFormat>Panorámica</PresentationFormat>
  <Paragraphs>95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1058</cp:revision>
  <dcterms:created xsi:type="dcterms:W3CDTF">2020-08-20T00:31:08Z</dcterms:created>
  <dcterms:modified xsi:type="dcterms:W3CDTF">2023-07-27T04:35:48Z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