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1" r:id="rId4"/>
    <p:sldId id="258" r:id="rId5"/>
    <p:sldId id="987" r:id="rId6"/>
    <p:sldId id="989" r:id="rId7"/>
    <p:sldId id="990" r:id="rId8"/>
    <p:sldId id="991" r:id="rId9"/>
    <p:sldId id="992" r:id="rId10"/>
    <p:sldId id="993" r:id="rId11"/>
    <p:sldId id="994" r:id="rId12"/>
    <p:sldId id="995" r:id="rId13"/>
    <p:sldId id="996" r:id="rId14"/>
    <p:sldId id="997" r:id="rId15"/>
    <p:sldId id="998" r:id="rId16"/>
    <p:sldId id="1001" r:id="rId17"/>
    <p:sldId id="999" r:id="rId18"/>
    <p:sldId id="1000" r:id="rId19"/>
    <p:sldId id="289" r:id="rId20"/>
    <p:sldId id="296" r:id="rId21"/>
    <p:sldId id="297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20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AF6D91B-9A30-3671-7C82-2D44FCAE59F0}"/>
              </a:ext>
            </a:extLst>
          </p:cNvPr>
          <p:cNvSpPr/>
          <p:nvPr/>
        </p:nvSpPr>
        <p:spPr>
          <a:xfrm>
            <a:off x="2667000" y="228600"/>
            <a:ext cx="5594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¿QUÉ ES UN JDIALOG?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D1C716-AD32-5EFF-0308-ED47082A6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1054" r="14518" b="12222"/>
          <a:stretch/>
        </p:blipFill>
        <p:spPr>
          <a:xfrm>
            <a:off x="2057400" y="990600"/>
            <a:ext cx="7543800" cy="5751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056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6D5B413-BEA2-D37D-20BD-B641820F415A}"/>
              </a:ext>
            </a:extLst>
          </p:cNvPr>
          <p:cNvSpPr txBox="1"/>
          <p:nvPr/>
        </p:nvSpPr>
        <p:spPr>
          <a:xfrm>
            <a:off x="76200" y="990600"/>
            <a:ext cx="12015186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dirty="0"/>
              <a:t>Un JDialog, es una clase que representa una ventana emergente o de diálogo en una aplicación de escritorio desarrollada con Java Swing. Un JDialog es una subclase de la clase java.awt.Dialog y está diseñado para mostrar contenido adicional o solicitar información al usuario sin interrumpir el flujo principal de la aplicación.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dirty="0"/>
              <a:t>Un JDialog puede contener componentes de interfaz de usuario, como etiquetas, cuadros de texto, botones y otros elementos, lo que permite que el usuario interactúe con él. Estos diálogos se utilizan comúnmente para mostrar mensajes informativos, recopilar datos, realizar configuraciones específicas, entre otras tareas.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64984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9E4C45-9B9D-0F8C-1254-D5FD580D31E0}"/>
              </a:ext>
            </a:extLst>
          </p:cNvPr>
          <p:cNvSpPr txBox="1"/>
          <p:nvPr/>
        </p:nvSpPr>
        <p:spPr>
          <a:xfrm>
            <a:off x="228600" y="1073289"/>
            <a:ext cx="11658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600" dirty="0"/>
              <a:t>Los JDialog son ventanas secundarias, que están vinculadas a una ventana principal (normalmente un JFrame) y pueden tener diferentes propiedades, como si se pueden cerrar, si son modales (bloquean la interacción con otras ventanas hasta que se cierran), su posición en la pantalla, entre otros.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3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600" dirty="0"/>
              <a:t>Una vez que se ha creado un JDialog, se puede instanciar y mostrar utilizando el método: setVisible(true) para hacerlo visible en la pantalla y setVisible(false) para ocultarlo.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52418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40F035B-23D4-D9EF-9A1A-05A28620FB85}"/>
              </a:ext>
            </a:extLst>
          </p:cNvPr>
          <p:cNvSpPr/>
          <p:nvPr/>
        </p:nvSpPr>
        <p:spPr>
          <a:xfrm>
            <a:off x="1828800" y="304800"/>
            <a:ext cx="68580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JDIALOG Form_ClaseCiclo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DBF5C7-ACFF-C13D-9203-E7740512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10591800" cy="5694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073849-C7B7-E415-5B0E-C1269009FCF9}"/>
              </a:ext>
            </a:extLst>
          </p:cNvPr>
          <p:cNvSpPr txBox="1"/>
          <p:nvPr/>
        </p:nvSpPr>
        <p:spPr>
          <a:xfrm>
            <a:off x="1828800" y="2971800"/>
            <a:ext cx="4191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PkgFormBoleta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97CE2D-DFA5-1875-3F09-31BD53DBDE06}"/>
              </a:ext>
            </a:extLst>
          </p:cNvPr>
          <p:cNvSpPr txBox="1"/>
          <p:nvPr/>
        </p:nvSpPr>
        <p:spPr>
          <a:xfrm>
            <a:off x="6172200" y="3341132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A5C6DE-B56C-FFFD-CDBA-3673F79F69DA}"/>
              </a:ext>
            </a:extLst>
          </p:cNvPr>
          <p:cNvSpPr txBox="1"/>
          <p:nvPr/>
        </p:nvSpPr>
        <p:spPr>
          <a:xfrm>
            <a:off x="8915400" y="5943600"/>
            <a:ext cx="2514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Other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761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7F1CE6-9C2B-5809-4791-4E9EEC46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90600"/>
            <a:ext cx="8382000" cy="5773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55EFF4-F1B5-B0B3-5ABE-E11771A58C54}"/>
              </a:ext>
            </a:extLst>
          </p:cNvPr>
          <p:cNvSpPr txBox="1"/>
          <p:nvPr/>
        </p:nvSpPr>
        <p:spPr>
          <a:xfrm>
            <a:off x="2590800" y="3657600"/>
            <a:ext cx="198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Swing GUI Forms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537608-070B-FD09-B59C-E169709515CC}"/>
              </a:ext>
            </a:extLst>
          </p:cNvPr>
          <p:cNvSpPr txBox="1"/>
          <p:nvPr/>
        </p:nvSpPr>
        <p:spPr>
          <a:xfrm>
            <a:off x="8153400" y="2590800"/>
            <a:ext cx="1905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JDialog Form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4959CC-11C2-85C6-9B93-AFE2BDC340FC}"/>
              </a:ext>
            </a:extLst>
          </p:cNvPr>
          <p:cNvSpPr txBox="1"/>
          <p:nvPr/>
        </p:nvSpPr>
        <p:spPr>
          <a:xfrm>
            <a:off x="5257800" y="5955268"/>
            <a:ext cx="220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Next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607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1081CD-3D09-6367-323D-45DAD5AE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8382000" cy="5773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93A870-700E-523C-2C11-18BB8F94EA76}"/>
              </a:ext>
            </a:extLst>
          </p:cNvPr>
          <p:cNvSpPr txBox="1"/>
          <p:nvPr/>
        </p:nvSpPr>
        <p:spPr>
          <a:xfrm>
            <a:off x="6203272" y="1752600"/>
            <a:ext cx="3702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Nombre del Archivo: Form_ClaseCiclo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C947BF-131A-3753-8729-F1864E90B229}"/>
              </a:ext>
            </a:extLst>
          </p:cNvPr>
          <p:cNvSpPr txBox="1"/>
          <p:nvPr/>
        </p:nvSpPr>
        <p:spPr>
          <a:xfrm>
            <a:off x="5867400" y="5955268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697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B6E819-6D3C-A5C4-DA4B-DBEB1D2C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11734800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29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0A3072-1EC2-EADA-9FEA-9758282A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27" y="1143000"/>
            <a:ext cx="7937173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B27DA6-C81B-5E27-D0E8-35437ACBFA0E}"/>
              </a:ext>
            </a:extLst>
          </p:cNvPr>
          <p:cNvSpPr txBox="1"/>
          <p:nvPr/>
        </p:nvSpPr>
        <p:spPr>
          <a:xfrm>
            <a:off x="4629067" y="5754469"/>
            <a:ext cx="65790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Los cuadros de textos, desactivar la casilla, de la propiedad: Editable, en los objetos: Jtcodciclo, Jtciclo, Jtcurso1, Jtcurso2, Jtcurso3 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EC322A-9A65-D2BD-D805-5F700B60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76200"/>
            <a:ext cx="3600450" cy="66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28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0FA2DE-4F0E-98F4-8092-3642ECE7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142999"/>
            <a:ext cx="8077200" cy="4536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FAA369-EEF7-2218-B5B9-5F3A38EEDC34}"/>
              </a:ext>
            </a:extLst>
          </p:cNvPr>
          <p:cNvSpPr txBox="1"/>
          <p:nvPr/>
        </p:nvSpPr>
        <p:spPr>
          <a:xfrm>
            <a:off x="4876800" y="5754469"/>
            <a:ext cx="65790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Los cuadros de textos, desactivar la casilla, de la propiedad: Editable, en los objetos: Jtpp, Jtpf, Jtobservacion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6605C9-CF4B-CCD4-FC65-8AFD4CBD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76200"/>
            <a:ext cx="3600450" cy="66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841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17345"/>
            <a:ext cx="106680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la diferencia entre los formularios: JFrame y JDialog?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agregar en el proyecto los formularios: JFrame y JDialog?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022495" y="1636044"/>
            <a:ext cx="3931922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diseñar el formularios: JFrame y JDialog.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638800" y="1765448"/>
            <a:ext cx="63767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Diseña los formularios: JFrame y JDialog, con sus respectivos componentes.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CF48704-79BE-4A60-29FD-73EA3BB606A4}"/>
              </a:ext>
            </a:extLst>
          </p:cNvPr>
          <p:cNvSpPr/>
          <p:nvPr/>
        </p:nvSpPr>
        <p:spPr>
          <a:xfrm>
            <a:off x="2438400" y="18288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PAQUETE PKGFORMBOLETA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5DCF87C-B26C-2A61-C45C-9F360B073E3A}"/>
              </a:ext>
            </a:extLst>
          </p:cNvPr>
          <p:cNvSpPr/>
          <p:nvPr/>
        </p:nvSpPr>
        <p:spPr>
          <a:xfrm>
            <a:off x="2438400" y="25400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JFRAME Form_Boleta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5FB385-E859-7579-0CBD-385BF428D26F}"/>
              </a:ext>
            </a:extLst>
          </p:cNvPr>
          <p:cNvSpPr/>
          <p:nvPr/>
        </p:nvSpPr>
        <p:spPr>
          <a:xfrm>
            <a:off x="2438400" y="3962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JDIALOG Form_ClaseCiclo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4CC687F-2DA7-761E-2831-0A678B59ACB3}"/>
              </a:ext>
            </a:extLst>
          </p:cNvPr>
          <p:cNvSpPr/>
          <p:nvPr/>
        </p:nvSpPr>
        <p:spPr>
          <a:xfrm>
            <a:off x="2438400" y="32512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¿QUÉ ES UN JDIALOG?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2232A3A-AF1F-E81E-7E66-FEF97ED3609D}"/>
              </a:ext>
            </a:extLst>
          </p:cNvPr>
          <p:cNvSpPr/>
          <p:nvPr/>
        </p:nvSpPr>
        <p:spPr>
          <a:xfrm>
            <a:off x="1371600" y="304800"/>
            <a:ext cx="73152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PAQUETE PKGFORMBOLETA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B6AB71-6893-D111-6815-1D6502DD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66800"/>
            <a:ext cx="9753600" cy="5654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15D7F1E-1E88-C768-FF0F-806B7FAE6E7D}"/>
              </a:ext>
            </a:extLst>
          </p:cNvPr>
          <p:cNvSpPr txBox="1"/>
          <p:nvPr/>
        </p:nvSpPr>
        <p:spPr>
          <a:xfrm>
            <a:off x="2133600" y="3200400"/>
            <a:ext cx="3886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PkgProceso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370FB2-DDCC-EA47-9BAE-F8513667177E}"/>
              </a:ext>
            </a:extLst>
          </p:cNvPr>
          <p:cNvSpPr txBox="1"/>
          <p:nvPr/>
        </p:nvSpPr>
        <p:spPr>
          <a:xfrm>
            <a:off x="6096000" y="3505200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CF0009-83E4-0B64-72C6-8F119AF6A512}"/>
              </a:ext>
            </a:extLst>
          </p:cNvPr>
          <p:cNvSpPr txBox="1"/>
          <p:nvPr/>
        </p:nvSpPr>
        <p:spPr>
          <a:xfrm>
            <a:off x="8839200" y="4191000"/>
            <a:ext cx="1905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Java Package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91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AD9C529-A0ED-BE67-A387-578AA52D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8305800" cy="572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DC39EC-24FE-6AAA-3BB2-9EFABF266DF9}"/>
              </a:ext>
            </a:extLst>
          </p:cNvPr>
          <p:cNvSpPr txBox="1"/>
          <p:nvPr/>
        </p:nvSpPr>
        <p:spPr>
          <a:xfrm>
            <a:off x="7086600" y="1752600"/>
            <a:ext cx="37604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Nombre del paquete: PkgFormBoleta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331881-3D7C-C49C-4DAF-DEEF6847B18F}"/>
              </a:ext>
            </a:extLst>
          </p:cNvPr>
          <p:cNvSpPr txBox="1"/>
          <p:nvPr/>
        </p:nvSpPr>
        <p:spPr>
          <a:xfrm>
            <a:off x="4724400" y="5943600"/>
            <a:ext cx="2438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78F13B-B99C-0971-CC36-003EE201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40" y="3505200"/>
            <a:ext cx="448076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72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0120C4C-07FC-4938-9833-BC07658BCC73}"/>
              </a:ext>
            </a:extLst>
          </p:cNvPr>
          <p:cNvSpPr/>
          <p:nvPr/>
        </p:nvSpPr>
        <p:spPr>
          <a:xfrm>
            <a:off x="2102176" y="342600"/>
            <a:ext cx="64322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JFRAME </a:t>
            </a:r>
            <a:r>
              <a:rPr lang="es-ES" sz="3200" b="1" dirty="0" err="1">
                <a:solidFill>
                  <a:prstClr val="white"/>
                </a:solidFill>
                <a:latin typeface="Calibri"/>
              </a:rPr>
              <a:t>Form_Boleta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BF8A760-7686-497F-1D19-D47ACE5A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10515600" cy="5572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B85E01B-14CD-97D0-9BEC-42113389A7BC}"/>
              </a:ext>
            </a:extLst>
          </p:cNvPr>
          <p:cNvSpPr txBox="1"/>
          <p:nvPr/>
        </p:nvSpPr>
        <p:spPr>
          <a:xfrm>
            <a:off x="1752600" y="3048000"/>
            <a:ext cx="4191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PkgFormBoleta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80F07E-1067-5EEB-964E-931314E0522A}"/>
              </a:ext>
            </a:extLst>
          </p:cNvPr>
          <p:cNvSpPr txBox="1"/>
          <p:nvPr/>
        </p:nvSpPr>
        <p:spPr>
          <a:xfrm>
            <a:off x="6019800" y="3364468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B12823-E099-C173-1BCE-ECA8DA2D8638}"/>
              </a:ext>
            </a:extLst>
          </p:cNvPr>
          <p:cNvSpPr txBox="1"/>
          <p:nvPr/>
        </p:nvSpPr>
        <p:spPr>
          <a:xfrm>
            <a:off x="9067800" y="5105400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JFrame Form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15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D0FF4E8-9589-09A2-1168-99D5033B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" y="990600"/>
            <a:ext cx="8343900" cy="5747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FA1023-0BB5-5F1B-CE9E-ABB380B1DD13}"/>
              </a:ext>
            </a:extLst>
          </p:cNvPr>
          <p:cNvSpPr txBox="1"/>
          <p:nvPr/>
        </p:nvSpPr>
        <p:spPr>
          <a:xfrm>
            <a:off x="4744622" y="1752600"/>
            <a:ext cx="3429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Nombre del Archivo: Form_Boleta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8E52F9-6A9F-312D-422F-64627D8CE229}"/>
              </a:ext>
            </a:extLst>
          </p:cNvPr>
          <p:cNvSpPr txBox="1"/>
          <p:nvPr/>
        </p:nvSpPr>
        <p:spPr>
          <a:xfrm>
            <a:off x="4668422" y="5943600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662AEF-96D8-4363-3B5C-2A59F5033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65" y="3810000"/>
            <a:ext cx="3919735" cy="292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1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4AB308-CF48-62AD-0B2F-B4A8581C08B1}"/>
              </a:ext>
            </a:extLst>
          </p:cNvPr>
          <p:cNvSpPr txBox="1"/>
          <p:nvPr/>
        </p:nvSpPr>
        <p:spPr>
          <a:xfrm>
            <a:off x="3200400" y="533400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Diseño Del Formulario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5430D3-998A-0B80-579E-C8A3AA7C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28" y="990600"/>
            <a:ext cx="7979972" cy="5750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8457BC-04DC-00C0-62BA-BB0418D9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70279"/>
            <a:ext cx="2387142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5F2D480-B46C-3BDC-7C36-3011FCD4FFB0}"/>
              </a:ext>
            </a:extLst>
          </p:cNvPr>
          <p:cNvSpPr txBox="1"/>
          <p:nvPr/>
        </p:nvSpPr>
        <p:spPr>
          <a:xfrm>
            <a:off x="685800" y="695872"/>
            <a:ext cx="244035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Los cuadros de textos, desactivar la casilla, de la propiedad: Editable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54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</TotalTime>
  <Words>632</Words>
  <Application>Microsoft Office PowerPoint</Application>
  <PresentationFormat>Panorámica</PresentationFormat>
  <Paragraphs>70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1145</cp:revision>
  <dcterms:created xsi:type="dcterms:W3CDTF">2020-08-20T00:31:08Z</dcterms:created>
  <dcterms:modified xsi:type="dcterms:W3CDTF">2023-07-28T23:35:02Z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