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1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3316F-AE07-12A6-90FD-C6E39D06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4990"/>
            <a:ext cx="12191980" cy="1696746"/>
          </a:xfrm>
        </p:spPr>
        <p:txBody>
          <a:bodyPr anchor="ctr" anchorCtr="0">
            <a:noAutofit/>
          </a:bodyPr>
          <a:lstStyle/>
          <a:p>
            <a:pPr algn="ctr"/>
            <a:r>
              <a:rPr lang="es-E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</a:p>
        </p:txBody>
      </p:sp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AD445625-5069-3F78-FA14-1373E529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05" b="9707"/>
          <a:stretch/>
        </p:blipFill>
        <p:spPr>
          <a:xfrm>
            <a:off x="20" y="0"/>
            <a:ext cx="12191980" cy="492369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8B474-F91C-B1BC-EAFA-F50B3B302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179C24-4483-F496-9FC7-40D7262590DC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9FBBD0-3CB0-F227-2A78-BBC4D954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7" y="690030"/>
            <a:ext cx="11867109" cy="6021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420502-090B-C182-573C-BBECA8A6D50E}"/>
              </a:ext>
            </a:extLst>
          </p:cNvPr>
          <p:cNvSpPr txBox="1"/>
          <p:nvPr/>
        </p:nvSpPr>
        <p:spPr>
          <a:xfrm>
            <a:off x="3763988" y="3657560"/>
            <a:ext cx="39739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Optional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importado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4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B1D3B-497C-0B0A-34ED-122E2B50A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A77E38-6CD1-5F26-3E24-0297FD5D982E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55FE9A-6EF6-A154-8E89-099548EC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42" y="698656"/>
            <a:ext cx="10037014" cy="6052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A80C263-87EE-F496-E130-BA4552825226}"/>
              </a:ext>
            </a:extLst>
          </p:cNvPr>
          <p:cNvSpPr txBox="1"/>
          <p:nvPr/>
        </p:nvSpPr>
        <p:spPr>
          <a:xfrm>
            <a:off x="534837" y="5124055"/>
            <a:ext cx="653021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</a:t>
            </a:r>
          </a:p>
          <a:p>
            <a:pPr algn="ctr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Persona (com.springcrud01.Modelo)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8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DDF3-9E09-172A-1058-63493ECCB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A2CEF45-43F3-1E09-47D8-8447449022A7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E5A196-F83B-B03A-F86E-27A3E64F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66" y="707282"/>
            <a:ext cx="10787314" cy="5960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62FA7F-23A6-F417-9BF6-D408CFD81CAB}"/>
              </a:ext>
            </a:extLst>
          </p:cNvPr>
          <p:cNvSpPr txBox="1"/>
          <p:nvPr/>
        </p:nvSpPr>
        <p:spPr>
          <a:xfrm>
            <a:off x="140889" y="3545416"/>
            <a:ext cx="39739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Clase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importado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17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C4DF0-B94C-84B4-4FCB-145996C08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CB05E0-2CDD-F6F2-1477-C0F2109A4127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65E8D1-4377-1655-CABB-29A8C350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28" y="678896"/>
            <a:ext cx="9838055" cy="6024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08768C-A9F7-87D7-FF79-41B61969625F}"/>
              </a:ext>
            </a:extLst>
          </p:cNvPr>
          <p:cNvSpPr txBox="1"/>
          <p:nvPr/>
        </p:nvSpPr>
        <p:spPr>
          <a:xfrm>
            <a:off x="103518" y="3050361"/>
            <a:ext cx="4761777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Método para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guardar una entidad Persona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en la base de datos.</a:t>
            </a:r>
          </a:p>
          <a:p>
            <a:pPr marL="171450" indent="-171450" algn="just">
              <a:buFont typeface="Wingdings" panose="05000000000000000000" pitchFamily="2" charset="2"/>
              <a:buChar char="q"/>
            </a:pPr>
            <a:endParaRPr lang="es-ES" sz="11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declara un parámetro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 de tipo clase Persona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Retorna un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entero (int)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como indicador del éxito de la operación (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si la operación se realiza con  éxito y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0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para señalar un  error en la operación que no se pudo completar).</a:t>
            </a:r>
            <a:endParaRPr lang="es-PE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76432-CC5F-C901-3221-A61BC52C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AC58EC4-07F0-F1F8-3A15-47721147AD0B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72AEDB-ED6F-26F2-3C8C-E72E5E88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85" y="681404"/>
            <a:ext cx="9357406" cy="6086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7D177F-E341-3527-D6B8-29618E8FF531}"/>
              </a:ext>
            </a:extLst>
          </p:cNvPr>
          <p:cNvSpPr txBox="1"/>
          <p:nvPr/>
        </p:nvSpPr>
        <p:spPr>
          <a:xfrm>
            <a:off x="129390" y="3720662"/>
            <a:ext cx="4994695" cy="29238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Método para eliminar una entidad Persona de la base de datos utilizando su identificador único.</a:t>
            </a:r>
          </a:p>
          <a:p>
            <a:pPr algn="just"/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 parámetro int id.-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Identificador único de la persona que se desea eliminar.</a:t>
            </a:r>
          </a:p>
          <a:p>
            <a:pPr algn="just"/>
            <a:endParaRPr lang="es-ES" sz="12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algn="just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método no devuelve ningún valor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(void), </a:t>
            </a:r>
            <a:r>
              <a:rPr lang="es-E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ya que su propósito es ejecutar la acción de eliminación.</a:t>
            </a:r>
            <a:endParaRPr lang="es-PE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29EE4-1176-B03A-ECB0-128B6D16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5B732D6-2A55-3D0F-64CB-767B9969F055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C62CAF-F605-E041-104D-57EEC2F1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81" y="690030"/>
            <a:ext cx="7880626" cy="6012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293DDC7-BAC5-40C0-A360-73E2479F4063}"/>
              </a:ext>
            </a:extLst>
          </p:cNvPr>
          <p:cNvSpPr txBox="1"/>
          <p:nvPr/>
        </p:nvSpPr>
        <p:spPr>
          <a:xfrm>
            <a:off x="2472906" y="1997018"/>
            <a:ext cx="722893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Clic derecho en el paquete: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InterfaceServicio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0D9E13-BA10-7B6C-CF8F-FB407A71D617}"/>
              </a:ext>
            </a:extLst>
          </p:cNvPr>
          <p:cNvSpPr txBox="1"/>
          <p:nvPr/>
        </p:nvSpPr>
        <p:spPr>
          <a:xfrm>
            <a:off x="4197150" y="2865555"/>
            <a:ext cx="392893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New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CE8334-1293-28DD-7F7B-FDF4C2B5A942}"/>
              </a:ext>
            </a:extLst>
          </p:cNvPr>
          <p:cNvSpPr txBox="1"/>
          <p:nvPr/>
        </p:nvSpPr>
        <p:spPr>
          <a:xfrm>
            <a:off x="2455654" y="4008055"/>
            <a:ext cx="452703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3.- 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Interface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7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A05E1-BA5B-3FE1-0032-2B635CCF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8A3B402-7F3C-E3D4-4617-33E877F7C650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EC0FBE-71A1-EDB6-4B23-FFD5FCC5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90" y="738280"/>
            <a:ext cx="6239145" cy="59189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EE4F1A-9B0A-DF0B-752D-795741D825D2}"/>
              </a:ext>
            </a:extLst>
          </p:cNvPr>
          <p:cNvSpPr txBox="1"/>
          <p:nvPr/>
        </p:nvSpPr>
        <p:spPr>
          <a:xfrm>
            <a:off x="2192318" y="2667147"/>
            <a:ext cx="71293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1.- Nombre del archivo: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InterfazPersonaServicio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FE4DF7-4799-3FA7-32FB-BF2B5449C61A}"/>
              </a:ext>
            </a:extLst>
          </p:cNvPr>
          <p:cNvSpPr txBox="1"/>
          <p:nvPr/>
        </p:nvSpPr>
        <p:spPr>
          <a:xfrm>
            <a:off x="2824339" y="6136972"/>
            <a:ext cx="399023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2.- Clic en el botón: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Finish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6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B4F08-4CA1-72FC-88EC-F4B106C63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1285253-3FD3-3A68-7843-D4A2AEC35852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DFD42D-C92C-C717-F753-82871BD3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" y="879806"/>
            <a:ext cx="11868920" cy="5538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35A4CBD-3BCE-3548-E859-055F6930992C}"/>
              </a:ext>
            </a:extLst>
          </p:cNvPr>
          <p:cNvSpPr txBox="1"/>
          <p:nvPr/>
        </p:nvSpPr>
        <p:spPr>
          <a:xfrm>
            <a:off x="4011290" y="3571287"/>
            <a:ext cx="77206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InterfazPersonaServicio</a:t>
            </a:r>
            <a:r>
              <a:rPr lang="es-E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agregado hacia el proyecto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FDD2E-FDE8-43FD-5138-BCB081F2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018D245-9236-6E58-C18D-7871E5E3873B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871D44-845A-77FB-89B5-2AE44AD0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1201042"/>
            <a:ext cx="11861322" cy="4742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A055D46-60BD-B16F-CC6A-D07196BD1D83}"/>
              </a:ext>
            </a:extLst>
          </p:cNvPr>
          <p:cNvSpPr txBox="1"/>
          <p:nvPr/>
        </p:nvSpPr>
        <p:spPr>
          <a:xfrm>
            <a:off x="4511620" y="5149159"/>
            <a:ext cx="57969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crea un método: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listado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de tipo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, la cual contiene a la clase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Persona.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9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CB624-7916-C5D5-C886-299885C3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08CB35-A71E-C20C-B9D5-4736D98BF9E3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280418-899F-6407-50AE-BDD10E07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8" y="769907"/>
            <a:ext cx="11852722" cy="5855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769CF6-17B1-DA2D-AC87-1F6782870AC9}"/>
              </a:ext>
            </a:extLst>
          </p:cNvPr>
          <p:cNvSpPr txBox="1"/>
          <p:nvPr/>
        </p:nvSpPr>
        <p:spPr>
          <a:xfrm>
            <a:off x="175378" y="4571189"/>
            <a:ext cx="579694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List(java.util)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2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F52D2-C342-D4AA-71E7-E3CA38B4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E3F49C8-805D-0DDE-3EAE-254E998EA98B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74804B-4E5F-B63A-8F93-F6311B4D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8" y="1337450"/>
            <a:ext cx="11964836" cy="4511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E882230-21A5-46B0-3E6B-0C7B7DE5F799}"/>
              </a:ext>
            </a:extLst>
          </p:cNvPr>
          <p:cNvSpPr txBox="1"/>
          <p:nvPr/>
        </p:nvSpPr>
        <p:spPr>
          <a:xfrm>
            <a:off x="8103055" y="2932163"/>
            <a:ext cx="370650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Interfaz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List,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importada</a:t>
            </a:r>
            <a:endParaRPr lang="es-P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8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49F08-C06C-C43A-DD06-CE1AAF0A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577A4E-4196-C5DC-D239-EFB6194D492D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78FB19-1AFD-999C-2BC8-389A0EBB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5" y="827240"/>
            <a:ext cx="11878575" cy="4314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AC88C3-EAF9-A410-881E-6D0B8343C8C6}"/>
              </a:ext>
            </a:extLst>
          </p:cNvPr>
          <p:cNvSpPr txBox="1"/>
          <p:nvPr/>
        </p:nvSpPr>
        <p:spPr>
          <a:xfrm>
            <a:off x="230756" y="5253487"/>
            <a:ext cx="11675852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Se crea un método: 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listadoId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con un parámetro id de tipo entero.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E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El método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ListadoId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</a:t>
            </a:r>
            <a:r>
              <a:rPr lang="es-E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 </a:t>
            </a: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de tipo Optional&lt;Persona&gt;.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s-E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Esto permite manejar el caso en el que no se encuentra ninguna persona con el Id respectivo.</a:t>
            </a:r>
            <a:endParaRPr lang="es-PE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8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51F0F-CE30-9EC1-A518-1BB7A888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189F967-F953-F6D3-6DF5-00B339A1512A}"/>
              </a:ext>
            </a:extLst>
          </p:cNvPr>
          <p:cNvSpPr txBox="1"/>
          <p:nvPr/>
        </p:nvSpPr>
        <p:spPr>
          <a:xfrm>
            <a:off x="146648" y="43699"/>
            <a:ext cx="11964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F0502020204030204" pitchFamily="18" charset="0"/>
              </a:rPr>
              <a:t>GENERANDO LOS METODOS EN UNA INTERFAZ</a:t>
            </a:r>
            <a:endParaRPr lang="es-ES" sz="3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F9D354-5F13-5F48-468D-7949276E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8" y="695326"/>
            <a:ext cx="11067729" cy="6007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D06D08D-9EDE-EF13-F776-F45B1F4C8EA8}"/>
              </a:ext>
            </a:extLst>
          </p:cNvPr>
          <p:cNvSpPr txBox="1"/>
          <p:nvPr/>
        </p:nvSpPr>
        <p:spPr>
          <a:xfrm>
            <a:off x="4186664" y="5425199"/>
            <a:ext cx="663086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Clic en la opción: </a:t>
            </a:r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Import Optional (Java.útil)</a:t>
            </a:r>
            <a:endParaRPr lang="es-PE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Black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10236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347</Words>
  <Application>Microsoft Office PowerPoint</Application>
  <PresentationFormat>Panorámica</PresentationFormat>
  <Paragraphs>43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Amasis MT Pro Black</vt:lpstr>
      <vt:lpstr>Aptos Black</vt:lpstr>
      <vt:lpstr>Arial</vt:lpstr>
      <vt:lpstr>Felix Titling</vt:lpstr>
      <vt:lpstr>Goudy Old Style</vt:lpstr>
      <vt:lpstr>Wingdings</vt:lpstr>
      <vt:lpstr>ArchwayVTI</vt:lpstr>
      <vt:lpstr>GENERANDO LOS METODOS EN UNA 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pxjuleon (Leon Suyon, Juan Jose)</dc:creator>
  <cp:lastModifiedBy>Daniel</cp:lastModifiedBy>
  <cp:revision>215</cp:revision>
  <dcterms:created xsi:type="dcterms:W3CDTF">2024-12-15T23:07:37Z</dcterms:created>
  <dcterms:modified xsi:type="dcterms:W3CDTF">2025-01-06T22:42:26Z</dcterms:modified>
</cp:coreProperties>
</file>