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411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1" r:id="rId12"/>
    <p:sldId id="420" r:id="rId13"/>
    <p:sldId id="422" r:id="rId14"/>
    <p:sldId id="423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3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1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9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8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3316F-AE07-12A6-90FD-C6E39D06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74990"/>
            <a:ext cx="12191980" cy="1696746"/>
          </a:xfrm>
        </p:spPr>
        <p:txBody>
          <a:bodyPr anchor="ctr" anchorCtr="0">
            <a:no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IMPLEMENTACIÓN DE LOS METODOS</a:t>
            </a:r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AD445625-5069-3F78-FA14-1373E529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905" b="9707"/>
          <a:stretch/>
        </p:blipFill>
        <p:spPr>
          <a:xfrm>
            <a:off x="20" y="0"/>
            <a:ext cx="12191980" cy="4923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9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91A9D-7E1E-CADE-7FAB-748870259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2496EDE-F7A2-F69C-2DDD-2A9FACADC1BE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IMPLEMENTACIÓN DE LOS METODOS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B218DF-F073-F514-B8D0-CBE4B33B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30" y="845595"/>
            <a:ext cx="11757802" cy="54861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65BF67-1EF7-38DB-A05F-264AD234E53F}"/>
              </a:ext>
            </a:extLst>
          </p:cNvPr>
          <p:cNvSpPr txBox="1"/>
          <p:nvPr/>
        </p:nvSpPr>
        <p:spPr>
          <a:xfrm>
            <a:off x="2794960" y="5203722"/>
            <a:ext cx="677173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opció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n:</a:t>
            </a:r>
          </a:p>
          <a:p>
            <a:pPr algn="ctr"/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Import InterfazPersona (com.springcrud01.Interfaces)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43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ED2F3-3B6A-074C-FA91-54ED9C5A4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6A150C3-FB1E-BB60-07E5-0F067C7A46A0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IMPLEMENTACIÓN DE LOS METODOS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FDDDC1-A5FE-6D23-6777-BF90D532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" y="831840"/>
            <a:ext cx="11800937" cy="57673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D48300D-1923-E68F-0C30-C6795156CA97}"/>
              </a:ext>
            </a:extLst>
          </p:cNvPr>
          <p:cNvSpPr txBox="1"/>
          <p:nvPr/>
        </p:nvSpPr>
        <p:spPr>
          <a:xfrm>
            <a:off x="5529536" y="3159261"/>
            <a:ext cx="452886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Interfaz: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InterfazPersona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importado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42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D5ABC-072E-8C8E-1C81-45039F41E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28EC5A-AD3B-6A6F-76B5-2D013F9C585B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IMPLEMENTACIÓN DE LOS METODOS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909D4B-1B4F-ED71-31B2-520C9D592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32" y="814050"/>
            <a:ext cx="11274721" cy="5540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E84E76B-199F-179A-86FB-52F3A5CB5C20}"/>
              </a:ext>
            </a:extLst>
          </p:cNvPr>
          <p:cNvSpPr txBox="1"/>
          <p:nvPr/>
        </p:nvSpPr>
        <p:spPr>
          <a:xfrm>
            <a:off x="28761" y="3152926"/>
            <a:ext cx="3697854" cy="3616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La anotación </a:t>
            </a:r>
            <a:r>
              <a:rPr lang="es-E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@Autowired </a:t>
            </a:r>
            <a:r>
              <a:rPr lang="es-E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utiliza para inyectar automáticamente dependencias en un componente gestionado por el contenedor de </a:t>
            </a:r>
            <a:r>
              <a:rPr lang="es-E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Spring.</a:t>
            </a:r>
          </a:p>
          <a:p>
            <a:pPr algn="just"/>
            <a:endParaRPr lang="es-ES" sz="105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</a:t>
            </a:r>
            <a:r>
              <a:rPr lang="es-E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 inyecta una instancia de </a:t>
            </a:r>
            <a:r>
              <a:rPr lang="es-E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InterfazPersona</a:t>
            </a:r>
            <a:r>
              <a:rPr lang="es-E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en la variable privada </a:t>
            </a:r>
            <a:r>
              <a:rPr lang="es-E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data.</a:t>
            </a:r>
          </a:p>
          <a:p>
            <a:pPr algn="just"/>
            <a:endParaRPr lang="es-E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</a:t>
            </a:r>
            <a:r>
              <a:rPr lang="es-E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sto permite que la clase </a:t>
            </a:r>
            <a:r>
              <a:rPr lang="es-E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PersonaServicio </a:t>
            </a:r>
            <a:r>
              <a:rPr lang="es-E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utilice la lógica de acceso a datos definida en </a:t>
            </a:r>
            <a:r>
              <a:rPr lang="es-E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InterfazPersona</a:t>
            </a:r>
            <a:r>
              <a:rPr lang="es-E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sin necesidad de crear manualmente una instancia.</a:t>
            </a:r>
            <a:endParaRPr lang="es-PE" sz="16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42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2D0A8-DB5A-EB93-EFDA-879F113D0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9C78036-15C5-8741-48C2-438CBD8DD3C7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IMPLEMENTACIÓN DE LOS METODOS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8EDB2E-1DA1-1FA3-CD49-1798410A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8" y="733160"/>
            <a:ext cx="11282131" cy="60040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44A3075-9355-DEFD-8712-3F5D97620A39}"/>
              </a:ext>
            </a:extLst>
          </p:cNvPr>
          <p:cNvSpPr txBox="1"/>
          <p:nvPr/>
        </p:nvSpPr>
        <p:spPr>
          <a:xfrm>
            <a:off x="81734" y="3396488"/>
            <a:ext cx="3153171" cy="335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retorna los datos por medio del método: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findAll.</a:t>
            </a:r>
          </a:p>
          <a:p>
            <a:pPr algn="just"/>
            <a:endParaRPr lang="es-ES" sz="12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El método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findAll() 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es parte de la interfaz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CrudRepository o JpaRepository 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y se utiliza para recuperar todos los registros de una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entidad.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5E2DFD-BF70-6341-B270-5552F33EEED8}"/>
              </a:ext>
            </a:extLst>
          </p:cNvPr>
          <p:cNvSpPr txBox="1"/>
          <p:nvPr/>
        </p:nvSpPr>
        <p:spPr>
          <a:xfrm>
            <a:off x="6229494" y="5716104"/>
            <a:ext cx="304390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Digitar: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return data.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AB41A10-5B29-55BC-EF2A-49A810626569}"/>
              </a:ext>
            </a:extLst>
          </p:cNvPr>
          <p:cNvSpPr txBox="1"/>
          <p:nvPr/>
        </p:nvSpPr>
        <p:spPr>
          <a:xfrm>
            <a:off x="8144996" y="6371626"/>
            <a:ext cx="358693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2.- Seleccionar el método: </a:t>
            </a:r>
            <a:r>
              <a:rPr lang="es-E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findAll()</a:t>
            </a:r>
          </a:p>
        </p:txBody>
      </p:sp>
    </p:spTree>
    <p:extLst>
      <p:ext uri="{BB962C8B-B14F-4D97-AF65-F5344CB8AC3E}">
        <p14:creationId xmlns:p14="http://schemas.microsoft.com/office/powerpoint/2010/main" val="344572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996DB-9632-44CD-B501-96678608E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F436ED1-CB34-A529-D37B-536093813682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IMPLEMENTACIÓN DE LOS METODOS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D27BD2-2DA3-2433-52CA-87E62E5B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8" y="733248"/>
            <a:ext cx="11818188" cy="5538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D72446D-8BFE-0026-E013-4FCE168C33D0}"/>
              </a:ext>
            </a:extLst>
          </p:cNvPr>
          <p:cNvSpPr txBox="1"/>
          <p:nvPr/>
        </p:nvSpPr>
        <p:spPr>
          <a:xfrm>
            <a:off x="595222" y="6331877"/>
            <a:ext cx="104465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El resultado del método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findAll()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se convierte  o se castea en una lista: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List&lt;Persona&gt;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10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76432-CC5F-C901-3221-A61BC52C3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AC58EC4-07F0-F1F8-3A15-47721147AD0B}"/>
              </a:ext>
            </a:extLst>
          </p:cNvPr>
          <p:cNvSpPr txBox="1"/>
          <p:nvPr/>
        </p:nvSpPr>
        <p:spPr>
          <a:xfrm>
            <a:off x="1207693" y="78203"/>
            <a:ext cx="9635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IMPLEMENTACIÓN DE LOS METODOS</a:t>
            </a:r>
            <a:endParaRPr lang="es-ES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A48277-D19D-2603-F76C-908CD5861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25" y="814924"/>
            <a:ext cx="9802843" cy="58593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D7D177F-E341-3527-D6B8-29618E8FF531}"/>
              </a:ext>
            </a:extLst>
          </p:cNvPr>
          <p:cNvSpPr txBox="1"/>
          <p:nvPr/>
        </p:nvSpPr>
        <p:spPr>
          <a:xfrm>
            <a:off x="1725281" y="3472130"/>
            <a:ext cx="49601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Clic derecho en el paquete: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Servicio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A2D87F0-DC5B-B9E1-EAC5-DE41EC57FE0F}"/>
              </a:ext>
            </a:extLst>
          </p:cNvPr>
          <p:cNvSpPr txBox="1"/>
          <p:nvPr/>
        </p:nvSpPr>
        <p:spPr>
          <a:xfrm>
            <a:off x="4664015" y="4082583"/>
            <a:ext cx="32809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2.- Clic en la opción: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New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C37558-5458-CB7C-7A6B-A76987876D6D}"/>
              </a:ext>
            </a:extLst>
          </p:cNvPr>
          <p:cNvSpPr txBox="1"/>
          <p:nvPr/>
        </p:nvSpPr>
        <p:spPr>
          <a:xfrm>
            <a:off x="4057291" y="5817143"/>
            <a:ext cx="340455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3.- Clic en la opción: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Class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3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6A0B1-628B-8E43-8105-6DCC62EF0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33F96F2-626D-312E-81AF-639D878E5E37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IMPLEMENTACIÓN DE LOS METODOS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E7A1FC7-4434-AF57-D30A-16168AFD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045" y="672778"/>
            <a:ext cx="5206042" cy="6061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3B3A878-5D63-41E3-3D31-9B6117B7CFB8}"/>
              </a:ext>
            </a:extLst>
          </p:cNvPr>
          <p:cNvSpPr txBox="1"/>
          <p:nvPr/>
        </p:nvSpPr>
        <p:spPr>
          <a:xfrm>
            <a:off x="5486401" y="2497346"/>
            <a:ext cx="49601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Nombre de la clase: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PersonaServicio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BEB001-2A60-3F78-7F0A-1AFB59617A36}"/>
              </a:ext>
            </a:extLst>
          </p:cNvPr>
          <p:cNvSpPr txBox="1"/>
          <p:nvPr/>
        </p:nvSpPr>
        <p:spPr>
          <a:xfrm>
            <a:off x="3482196" y="6286962"/>
            <a:ext cx="335855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2.- Clic en el botón: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Finish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17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4035A-B58F-0112-4066-F7003F5CC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A2B9E51-5314-557B-2248-D030A3445A14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IMPLEMENTACIÓN DE LOS METODOS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2F4756-B2E4-AB40-8FE3-8CBDF649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90" y="897323"/>
            <a:ext cx="11747056" cy="5339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1907D6F-3DD0-294A-727E-DBBDD05E0426}"/>
              </a:ext>
            </a:extLst>
          </p:cNvPr>
          <p:cNvSpPr txBox="1"/>
          <p:nvPr/>
        </p:nvSpPr>
        <p:spPr>
          <a:xfrm>
            <a:off x="5331127" y="3429000"/>
            <a:ext cx="596085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Clase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PersonaServicio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, agregado en el proyecto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50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B6799-95F6-0037-B9FF-2811CDA4B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7400ADE-3535-CCFC-E7F9-763CCE4EAF6C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IMPLEMENTACIÓN DE LOS METODOS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5E4434C-03F2-626F-A87D-ABE4EE594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9" y="1673518"/>
            <a:ext cx="11885726" cy="37697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B035270-AD98-F3E7-F150-ABE0A03984E1}"/>
              </a:ext>
            </a:extLst>
          </p:cNvPr>
          <p:cNvSpPr txBox="1"/>
          <p:nvPr/>
        </p:nvSpPr>
        <p:spPr>
          <a:xfrm>
            <a:off x="4597880" y="3558389"/>
            <a:ext cx="732382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implementa la interfaz: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InterfazPersonaServicio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hacia la clase: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PersonaServicio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4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779FB-48D1-37C9-C388-E99DF6364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90246B6-3655-D955-D4E6-3B1A0529CA74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IMPLEMENTACIÓN DE LOS METODOS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7F92BA-6F6B-CD09-220D-2E1EFD823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4" y="1369547"/>
            <a:ext cx="11964836" cy="40478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039059C-82BF-DF1D-CB00-294FE897A2E5}"/>
              </a:ext>
            </a:extLst>
          </p:cNvPr>
          <p:cNvSpPr txBox="1"/>
          <p:nvPr/>
        </p:nvSpPr>
        <p:spPr>
          <a:xfrm>
            <a:off x="3200401" y="3886194"/>
            <a:ext cx="866955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en:</a:t>
            </a:r>
          </a:p>
          <a:p>
            <a:pPr algn="ctr"/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Import InterfazPersonaServicio (com.springcrud01.InterfaceServicio)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3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63EE7-6A76-4731-F0EA-DF011C501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72929DC-46A5-2FB3-5AF3-8830013CB141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IMPLEMENTACIÓN DE LOS METODOS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56A5AF-DF15-682E-F57B-82C20FF12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1578636"/>
            <a:ext cx="11903609" cy="3838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F1E111C-628B-306F-0DD6-F8AD7B6094BD}"/>
              </a:ext>
            </a:extLst>
          </p:cNvPr>
          <p:cNvSpPr txBox="1"/>
          <p:nvPr/>
        </p:nvSpPr>
        <p:spPr>
          <a:xfrm>
            <a:off x="3976778" y="4571740"/>
            <a:ext cx="6288655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opción: Add unimplemented methods</a:t>
            </a:r>
          </a:p>
          <a:p>
            <a:pPr algn="just"/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(</a:t>
            </a:r>
            <a:r>
              <a:rPr lang="es-PE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Agregar métodos no implementados), </a:t>
            </a:r>
            <a:r>
              <a:rPr lang="es-P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para agregar los </a:t>
            </a:r>
            <a:r>
              <a:rPr lang="es-PE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métodos definidos </a:t>
            </a:r>
            <a:r>
              <a:rPr lang="es-PE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que se encuentran en la interfaz: </a:t>
            </a:r>
            <a:r>
              <a:rPr lang="es-PE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InterfazPersonaServicio</a:t>
            </a:r>
          </a:p>
        </p:txBody>
      </p:sp>
    </p:spTree>
    <p:extLst>
      <p:ext uri="{BB962C8B-B14F-4D97-AF65-F5344CB8AC3E}">
        <p14:creationId xmlns:p14="http://schemas.microsoft.com/office/powerpoint/2010/main" val="132448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E9D97-5574-AD52-8272-77B1E505C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BD395B9-D6BA-96AE-44D6-CF665D2F1E0A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IMPLEMENTACIÓN DE LOS METODOS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6564A23-D3E6-333D-14A3-E5393CB09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762" y="690030"/>
            <a:ext cx="7788608" cy="60052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19BF469-D539-E0C0-D2B4-9DF4452B70B0}"/>
              </a:ext>
            </a:extLst>
          </p:cNvPr>
          <p:cNvSpPr txBox="1"/>
          <p:nvPr/>
        </p:nvSpPr>
        <p:spPr>
          <a:xfrm>
            <a:off x="2018581" y="3737232"/>
            <a:ext cx="333842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Métodos agregados en la</a:t>
            </a:r>
          </a:p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clase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PersonaServicio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27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16281-C8AE-CDCF-36F6-7F7339271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3D244C4-668F-623C-C98E-B14632D3CD4E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IMPLEMENTACIÓN DE LOS METODOS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DC7330-3CA2-D155-0646-A11FE45AF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2" y="776377"/>
            <a:ext cx="11798059" cy="5796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2340ABF-1134-6E63-AF78-80214DB0388B}"/>
              </a:ext>
            </a:extLst>
          </p:cNvPr>
          <p:cNvSpPr txBox="1"/>
          <p:nvPr/>
        </p:nvSpPr>
        <p:spPr>
          <a:xfrm>
            <a:off x="7686138" y="4418717"/>
            <a:ext cx="387326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declara una variable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data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 tipo clase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InterfazPersona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05155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313</Words>
  <Application>Microsoft Office PowerPoint</Application>
  <PresentationFormat>Panorámica</PresentationFormat>
  <Paragraphs>42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Amasis MT Pro Black</vt:lpstr>
      <vt:lpstr>Aptos Black</vt:lpstr>
      <vt:lpstr>Arial</vt:lpstr>
      <vt:lpstr>Felix Titling</vt:lpstr>
      <vt:lpstr>Goudy Old Style</vt:lpstr>
      <vt:lpstr>ArchwayVTI</vt:lpstr>
      <vt:lpstr>IMPLEMENTACIÓN DE LOS METODOS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pxjuleon (Leon Suyon, Juan Jose)</dc:creator>
  <cp:lastModifiedBy>Daniel</cp:lastModifiedBy>
  <cp:revision>233</cp:revision>
  <dcterms:created xsi:type="dcterms:W3CDTF">2024-12-15T23:07:37Z</dcterms:created>
  <dcterms:modified xsi:type="dcterms:W3CDTF">2025-01-07T00:47:04Z</dcterms:modified>
</cp:coreProperties>
</file>