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422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50" r:id="rId11"/>
    <p:sldId id="451" r:id="rId12"/>
    <p:sldId id="452" r:id="rId13"/>
    <p:sldId id="453" r:id="rId14"/>
    <p:sldId id="454" r:id="rId15"/>
    <p:sldId id="455" r:id="rId16"/>
    <p:sldId id="456" r:id="rId17"/>
    <p:sldId id="457" r:id="rId18"/>
    <p:sldId id="458" r:id="rId19"/>
    <p:sldId id="459" r:id="rId20"/>
    <p:sldId id="460" r:id="rId21"/>
    <p:sldId id="461" r:id="rId22"/>
    <p:sldId id="462" r:id="rId23"/>
    <p:sldId id="463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9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83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6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1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0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6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5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29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9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78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F3316F-AE07-12A6-90FD-C6E39D06D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74990"/>
            <a:ext cx="12191980" cy="1696746"/>
          </a:xfrm>
        </p:spPr>
        <p:txBody>
          <a:bodyPr anchor="ctr" anchorCtr="0">
            <a:noAutofit/>
          </a:bodyPr>
          <a:lstStyle/>
          <a:p>
            <a:pPr algn="ctr"/>
            <a:r>
              <a:rPr lang="es-E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CONTROLADOR - LISTADO</a:t>
            </a:r>
          </a:p>
        </p:txBody>
      </p:sp>
      <p:pic>
        <p:nvPicPr>
          <p:cNvPr id="4" name="Picture 3" descr="Arte de círculo 3D de neón">
            <a:extLst>
              <a:ext uri="{FF2B5EF4-FFF2-40B4-BE49-F238E27FC236}">
                <a16:creationId xmlns:a16="http://schemas.microsoft.com/office/drawing/2014/main" id="{AD445625-5069-3F78-FA14-1373E52984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905" b="9707"/>
          <a:stretch/>
        </p:blipFill>
        <p:spPr>
          <a:xfrm>
            <a:off x="20" y="0"/>
            <a:ext cx="12191980" cy="492369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9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4F26D-B63B-785B-A087-CECD01182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C0FE39F-CBE7-D160-2F3C-D9376A1558F9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CONTROLADOR - LISTADO</a:t>
            </a:r>
            <a:endParaRPr lang="es-ES" sz="3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8224561-77FF-96BA-1F30-A7810A2FD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08" y="703822"/>
            <a:ext cx="11757802" cy="59902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EF5391A-4B7C-D7DC-34F8-B479C4684C23}"/>
              </a:ext>
            </a:extLst>
          </p:cNvPr>
          <p:cNvSpPr txBox="1"/>
          <p:nvPr/>
        </p:nvSpPr>
        <p:spPr>
          <a:xfrm>
            <a:off x="7082295" y="3775167"/>
            <a:ext cx="398539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1.- En el método, se define un parámetro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model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de tipo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Model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7D01847-83EE-251C-89B3-BE0FF26F8FD0}"/>
              </a:ext>
            </a:extLst>
          </p:cNvPr>
          <p:cNvSpPr txBox="1"/>
          <p:nvPr/>
        </p:nvSpPr>
        <p:spPr>
          <a:xfrm>
            <a:off x="6156382" y="5618345"/>
            <a:ext cx="4971689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2.- Clic en la opción:</a:t>
            </a:r>
          </a:p>
          <a:p>
            <a:pPr algn="ctr"/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Import Model (org.springframework.ui)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8B7ED17-FF1D-710A-2B09-C929CE5D5A9D}"/>
              </a:ext>
            </a:extLst>
          </p:cNvPr>
          <p:cNvSpPr txBox="1"/>
          <p:nvPr/>
        </p:nvSpPr>
        <p:spPr>
          <a:xfrm>
            <a:off x="184034" y="4682621"/>
            <a:ext cx="3758239" cy="2000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Model </a:t>
            </a:r>
            <a:r>
              <a:rPr lang="es-ES" sz="16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es una interfaz de la </a:t>
            </a:r>
            <a:r>
              <a:rPr lang="es-E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API de Spring </a:t>
            </a:r>
            <a:r>
              <a:rPr lang="es-ES" sz="16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que pertenece al paquete </a:t>
            </a:r>
            <a:r>
              <a:rPr lang="es-E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org.springframework.ui. </a:t>
            </a:r>
          </a:p>
          <a:p>
            <a:pPr algn="just"/>
            <a:endParaRPr lang="es-E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  <a:p>
            <a:pPr algn="just"/>
            <a:r>
              <a:rPr lang="es-ES" sz="16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Su propósito principal es contener </a:t>
            </a:r>
            <a:r>
              <a:rPr lang="es-E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atributos</a:t>
            </a:r>
            <a:r>
              <a:rPr lang="es-ES" sz="16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que serán accesibles en la </a:t>
            </a:r>
            <a:r>
              <a:rPr lang="es-E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vista, </a:t>
            </a:r>
            <a:r>
              <a:rPr lang="es-ES" sz="16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como </a:t>
            </a:r>
            <a:r>
              <a:rPr lang="es-E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datos</a:t>
            </a:r>
            <a:r>
              <a:rPr lang="es-ES" sz="16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que deben mostrarse al </a:t>
            </a:r>
            <a:r>
              <a:rPr lang="es-E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usuario.</a:t>
            </a:r>
            <a:endParaRPr lang="es-PE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667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60EEB-D622-1DFC-FE11-32BE31F0A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DEAC035-5DA0-64C8-42F3-F03488EEDE7D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CONTROLADOR - LISTADO</a:t>
            </a:r>
            <a:endParaRPr lang="es-ES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26E4D5-2D87-0133-AC77-7ED3867A7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8" y="897144"/>
            <a:ext cx="11818188" cy="55036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0C6388A-499A-1CCE-B685-1D53ACA8887B}"/>
              </a:ext>
            </a:extLst>
          </p:cNvPr>
          <p:cNvSpPr txBox="1"/>
          <p:nvPr/>
        </p:nvSpPr>
        <p:spPr>
          <a:xfrm>
            <a:off x="6754490" y="5396933"/>
            <a:ext cx="471001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Retorna un archivo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index.html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, no es necesario digitar la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extensión.</a:t>
            </a:r>
          </a:p>
        </p:txBody>
      </p:sp>
    </p:spTree>
    <p:extLst>
      <p:ext uri="{BB962C8B-B14F-4D97-AF65-F5344CB8AC3E}">
        <p14:creationId xmlns:p14="http://schemas.microsoft.com/office/powerpoint/2010/main" val="3991623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603D3-3D20-4B29-2214-32F9911F6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0FBC297-7328-8D47-9580-1EDBF16E6927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CONTROLADOR - LISTADO</a:t>
            </a:r>
            <a:endParaRPr lang="es-ES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BE2E99-D8AA-DE45-D92C-75516EA5E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7" y="724534"/>
            <a:ext cx="11873585" cy="59091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E7DFFE4-7675-CC12-1842-86B35EA376DF}"/>
              </a:ext>
            </a:extLst>
          </p:cNvPr>
          <p:cNvSpPr txBox="1"/>
          <p:nvPr/>
        </p:nvSpPr>
        <p:spPr>
          <a:xfrm>
            <a:off x="7134050" y="3990826"/>
            <a:ext cx="471001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declara una variable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servicio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de tipo interfaz: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InterfazPersonaServicio</a:t>
            </a:r>
          </a:p>
        </p:txBody>
      </p:sp>
    </p:spTree>
    <p:extLst>
      <p:ext uri="{BB962C8B-B14F-4D97-AF65-F5344CB8AC3E}">
        <p14:creationId xmlns:p14="http://schemas.microsoft.com/office/powerpoint/2010/main" val="533344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7840C-6358-E8B7-D6E8-7954AC8E2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07E8855-E0F8-938B-D685-8C6BA715C6A0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CONTROLADOR - LISTADO</a:t>
            </a:r>
            <a:endParaRPr lang="es-ES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3A5763-FE04-46BD-37A7-897EE9CCE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8" y="690029"/>
            <a:ext cx="11900109" cy="60472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CEAA809-1CB4-6073-45BE-F7F9279C9627}"/>
              </a:ext>
            </a:extLst>
          </p:cNvPr>
          <p:cNvSpPr txBox="1"/>
          <p:nvPr/>
        </p:nvSpPr>
        <p:spPr>
          <a:xfrm>
            <a:off x="4615133" y="5595339"/>
            <a:ext cx="403715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la opción:</a:t>
            </a:r>
          </a:p>
          <a:p>
            <a:pPr algn="ctr"/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Import InterfazPersonaServicio</a:t>
            </a:r>
          </a:p>
        </p:txBody>
      </p:sp>
    </p:spTree>
    <p:extLst>
      <p:ext uri="{BB962C8B-B14F-4D97-AF65-F5344CB8AC3E}">
        <p14:creationId xmlns:p14="http://schemas.microsoft.com/office/powerpoint/2010/main" val="150572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79D71-C421-2B19-EC5F-C60509947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4FC58A8-1E43-D03B-BC1F-0CCDF2ED838F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CONTROLADOR - LISTADO</a:t>
            </a:r>
            <a:endParaRPr lang="es-ES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1C06A7-801E-B7F4-90DC-5EE479ACE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7" y="733159"/>
            <a:ext cx="11862815" cy="59350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E438166-7BDF-BC4D-B9E3-DCDC8195DFA6}"/>
              </a:ext>
            </a:extLst>
          </p:cNvPr>
          <p:cNvSpPr txBox="1"/>
          <p:nvPr/>
        </p:nvSpPr>
        <p:spPr>
          <a:xfrm>
            <a:off x="6504316" y="3500632"/>
            <a:ext cx="545189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Interfaz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InterfazPersonaServicio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importado</a:t>
            </a:r>
            <a:endParaRPr lang="es-E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388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9F7AA-E99C-6C31-6328-2C2C1B95D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925EBD9-FB8C-2E60-D4EB-401A32953846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CONTROLADOR - LISTADO</a:t>
            </a:r>
            <a:endParaRPr lang="es-ES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0598AA-491B-739E-3748-6CA549C3B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66" y="690030"/>
            <a:ext cx="11203600" cy="59868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F697B52-861D-7F84-1900-5F49E0893162}"/>
              </a:ext>
            </a:extLst>
          </p:cNvPr>
          <p:cNvSpPr txBox="1"/>
          <p:nvPr/>
        </p:nvSpPr>
        <p:spPr>
          <a:xfrm>
            <a:off x="5313872" y="4673825"/>
            <a:ext cx="458925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agrega la anotación: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@Autowired</a:t>
            </a:r>
          </a:p>
        </p:txBody>
      </p:sp>
    </p:spTree>
    <p:extLst>
      <p:ext uri="{BB962C8B-B14F-4D97-AF65-F5344CB8AC3E}">
        <p14:creationId xmlns:p14="http://schemas.microsoft.com/office/powerpoint/2010/main" val="2343409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0E6DE-086B-3C7B-AE00-0BC7D95A9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914CFCE-7655-DE7D-0E13-6DC4A819FAED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CONTROLADOR - LISTADO</a:t>
            </a:r>
            <a:endParaRPr lang="es-ES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7A3E15D-984E-3783-6EFC-95359AB3D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16" y="690030"/>
            <a:ext cx="10565142" cy="60045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29A5D5E-AC4A-351B-B5F7-449688300C3E}"/>
              </a:ext>
            </a:extLst>
          </p:cNvPr>
          <p:cNvSpPr txBox="1"/>
          <p:nvPr/>
        </p:nvSpPr>
        <p:spPr>
          <a:xfrm>
            <a:off x="7272064" y="5709122"/>
            <a:ext cx="458925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declara una variable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datapersona 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de tipo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List&lt;Persona&gt;</a:t>
            </a:r>
          </a:p>
        </p:txBody>
      </p:sp>
    </p:spTree>
    <p:extLst>
      <p:ext uri="{BB962C8B-B14F-4D97-AF65-F5344CB8AC3E}">
        <p14:creationId xmlns:p14="http://schemas.microsoft.com/office/powerpoint/2010/main" val="3244077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4A88C-B141-947E-9C76-76C84F4FB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5BB08A7-6029-2A3D-AB31-53772976BC83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CONTROLADOR - LISTADO</a:t>
            </a:r>
            <a:endParaRPr lang="es-ES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AE5F3E-8FA9-97F3-CC88-D862F4C4D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43" y="690030"/>
            <a:ext cx="9529047" cy="6057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4988D3E-516A-F349-A659-7BCFAC03BCF7}"/>
              </a:ext>
            </a:extLst>
          </p:cNvPr>
          <p:cNvSpPr txBox="1"/>
          <p:nvPr/>
        </p:nvSpPr>
        <p:spPr>
          <a:xfrm>
            <a:off x="2165229" y="5788149"/>
            <a:ext cx="6234023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utiliza al método: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Listado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de la variable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servicio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de tipo interfaz: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InterfazPersonaServicio</a:t>
            </a:r>
          </a:p>
        </p:txBody>
      </p:sp>
    </p:spTree>
    <p:extLst>
      <p:ext uri="{BB962C8B-B14F-4D97-AF65-F5344CB8AC3E}">
        <p14:creationId xmlns:p14="http://schemas.microsoft.com/office/powerpoint/2010/main" val="2549737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B2E3D-5E0A-FC64-DCCF-21C10BBA3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138FF63-46F3-4B2E-82AF-ABDEEF2FAB75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CONTROLADOR - LISTADO</a:t>
            </a:r>
            <a:endParaRPr lang="es-ES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AD7478-76F1-B9DD-339F-EA8D9F820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25" y="690030"/>
            <a:ext cx="10465482" cy="60390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7A472DE-2965-0F13-4036-8219E99D30EA}"/>
              </a:ext>
            </a:extLst>
          </p:cNvPr>
          <p:cNvSpPr txBox="1"/>
          <p:nvPr/>
        </p:nvSpPr>
        <p:spPr>
          <a:xfrm>
            <a:off x="5667557" y="5952169"/>
            <a:ext cx="2794959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la opción:</a:t>
            </a:r>
          </a:p>
          <a:p>
            <a:pPr algn="ctr"/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Import List (java.util)</a:t>
            </a:r>
          </a:p>
        </p:txBody>
      </p:sp>
    </p:spTree>
    <p:extLst>
      <p:ext uri="{BB962C8B-B14F-4D97-AF65-F5344CB8AC3E}">
        <p14:creationId xmlns:p14="http://schemas.microsoft.com/office/powerpoint/2010/main" val="1457537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AB290-88F0-A964-B9D6-63B6AFFB0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E628B2F-53C1-9A0F-BA0A-87954B8ADEC5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CONTROLADOR - LISTADO</a:t>
            </a:r>
            <a:endParaRPr lang="es-ES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7F2BB5-594A-52D9-0BDA-6C8B2EFE9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32" y="690030"/>
            <a:ext cx="10511268" cy="60017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A548D42-9BA9-0934-B58D-B129FC1EE3CB}"/>
              </a:ext>
            </a:extLst>
          </p:cNvPr>
          <p:cNvSpPr txBox="1"/>
          <p:nvPr/>
        </p:nvSpPr>
        <p:spPr>
          <a:xfrm>
            <a:off x="508960" y="5966676"/>
            <a:ext cx="237226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la opción:</a:t>
            </a:r>
          </a:p>
          <a:p>
            <a:pPr algn="ctr"/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Import Persona</a:t>
            </a:r>
          </a:p>
        </p:txBody>
      </p:sp>
    </p:spTree>
    <p:extLst>
      <p:ext uri="{BB962C8B-B14F-4D97-AF65-F5344CB8AC3E}">
        <p14:creationId xmlns:p14="http://schemas.microsoft.com/office/powerpoint/2010/main" val="349489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2D0A8-DB5A-EB93-EFDA-879F113D0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9C78036-15C5-8741-48C2-438CBD8DD3C7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CONTROLADOR - LISTADO</a:t>
            </a:r>
            <a:endParaRPr lang="es-ES" sz="3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BBCBC2F-2E63-7D4F-CD38-2B04D8A31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161" y="690030"/>
            <a:ext cx="8267811" cy="6047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25E2DFD-BF70-6341-B270-5552F33EEED8}"/>
              </a:ext>
            </a:extLst>
          </p:cNvPr>
          <p:cNvSpPr txBox="1"/>
          <p:nvPr/>
        </p:nvSpPr>
        <p:spPr>
          <a:xfrm>
            <a:off x="2432651" y="1834217"/>
            <a:ext cx="538288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1.- Clic derecho en el paquete: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Controlador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9094584-7E71-DBF9-BBA4-6E4CAD9D5E21}"/>
              </a:ext>
            </a:extLst>
          </p:cNvPr>
          <p:cNvSpPr txBox="1"/>
          <p:nvPr/>
        </p:nvSpPr>
        <p:spPr>
          <a:xfrm>
            <a:off x="4879681" y="2341316"/>
            <a:ext cx="322915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2.- Clic en la opción: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New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1159B7-8ED0-7850-BFD9-317C93D231CD}"/>
              </a:ext>
            </a:extLst>
          </p:cNvPr>
          <p:cNvSpPr txBox="1"/>
          <p:nvPr/>
        </p:nvSpPr>
        <p:spPr>
          <a:xfrm>
            <a:off x="3761117" y="3730882"/>
            <a:ext cx="339593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3.- Clic en la opción: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445723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1DC33-CEF7-ABF9-1F26-D13A695FF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69FA895-9342-C2A3-0749-4DD440B2B99A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CONTROLADOR - LISTADO</a:t>
            </a:r>
            <a:endParaRPr lang="es-ES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918CEF-5C97-90F7-9A8F-149CF1962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663" y="690030"/>
            <a:ext cx="9812806" cy="6054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EB6113B-CE8A-B394-C37D-7E895EC38CC7}"/>
              </a:ext>
            </a:extLst>
          </p:cNvPr>
          <p:cNvSpPr txBox="1"/>
          <p:nvPr/>
        </p:nvSpPr>
        <p:spPr>
          <a:xfrm>
            <a:off x="2631058" y="5950663"/>
            <a:ext cx="200132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Digitar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model.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D2E2EF9-EC60-4793-C863-0964144005A3}"/>
              </a:ext>
            </a:extLst>
          </p:cNvPr>
          <p:cNvSpPr txBox="1"/>
          <p:nvPr/>
        </p:nvSpPr>
        <p:spPr>
          <a:xfrm>
            <a:off x="4865298" y="5042015"/>
            <a:ext cx="709091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la opción:</a:t>
            </a:r>
          </a:p>
          <a:p>
            <a:pPr algn="ctr"/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addAttribute(String attributeName, Object attibuteValue)</a:t>
            </a:r>
          </a:p>
        </p:txBody>
      </p:sp>
    </p:spTree>
    <p:extLst>
      <p:ext uri="{BB962C8B-B14F-4D97-AF65-F5344CB8AC3E}">
        <p14:creationId xmlns:p14="http://schemas.microsoft.com/office/powerpoint/2010/main" val="2556253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A5DA8-21DC-4E29-A5EF-C0ECABE64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65E8B55-1EE1-394D-3CDC-DAC945392620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CONTROLADOR - LISTADO</a:t>
            </a:r>
            <a:endParaRPr lang="es-ES" sz="3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7FF9470-EA08-9A23-E5BA-D7045ED84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20" y="690030"/>
            <a:ext cx="9822893" cy="6047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574D6B4-E977-53FD-C260-53930E92F1D5}"/>
              </a:ext>
            </a:extLst>
          </p:cNvPr>
          <p:cNvSpPr txBox="1"/>
          <p:nvPr/>
        </p:nvSpPr>
        <p:spPr>
          <a:xfrm>
            <a:off x="6400800" y="6107671"/>
            <a:ext cx="533975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define el nombre del atributo: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personas</a:t>
            </a:r>
          </a:p>
        </p:txBody>
      </p:sp>
    </p:spTree>
    <p:extLst>
      <p:ext uri="{BB962C8B-B14F-4D97-AF65-F5344CB8AC3E}">
        <p14:creationId xmlns:p14="http://schemas.microsoft.com/office/powerpoint/2010/main" val="2440292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A939F-22A5-29B9-08CB-16B6B40E3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62C28D2-105B-ECB3-E90B-2A2EA5739975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CONTROLADOR - LISTADO</a:t>
            </a:r>
            <a:endParaRPr lang="es-ES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7D7A535-8D21-BE09-6B62-A25E51134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608" y="690029"/>
            <a:ext cx="10177066" cy="60558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4D3F2EB-C78E-AF0A-7B76-7B8ADEAC9CC4}"/>
              </a:ext>
            </a:extLst>
          </p:cNvPr>
          <p:cNvSpPr txBox="1"/>
          <p:nvPr/>
        </p:nvSpPr>
        <p:spPr>
          <a:xfrm>
            <a:off x="396821" y="4796460"/>
            <a:ext cx="402853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agrega la anotación: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@GetMapping(“/ListarDatos”)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6B01120-56DE-C4F0-9772-33B293CDE28A}"/>
              </a:ext>
            </a:extLst>
          </p:cNvPr>
          <p:cNvSpPr txBox="1"/>
          <p:nvPr/>
        </p:nvSpPr>
        <p:spPr>
          <a:xfrm>
            <a:off x="7184691" y="3204260"/>
            <a:ext cx="4446983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1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La anotación </a:t>
            </a:r>
            <a:r>
              <a:rPr lang="es-E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@GetMapping("/ListarDatos") </a:t>
            </a:r>
            <a:r>
              <a:rPr lang="es-ES" sz="1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en Spring Framework sirve para mapear solicitudes </a:t>
            </a:r>
            <a:r>
              <a:rPr lang="es-E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HTTP del tipo GET a un método del controlador. </a:t>
            </a:r>
          </a:p>
          <a:p>
            <a:pPr algn="just"/>
            <a:endParaRPr lang="es-PE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  <a:p>
            <a:pPr algn="just"/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La ruta </a:t>
            </a:r>
            <a:r>
              <a:rPr lang="es-E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/ListarDatos </a:t>
            </a:r>
            <a:r>
              <a:rPr lang="es-E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es el punto de acceso que los clientes usarán para acceder a dicho método.</a:t>
            </a:r>
            <a:endParaRPr lang="es-PE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595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A6B40-3DF8-69A5-8119-8AAAE13E2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DEBD0FF-133E-DF19-554F-7390017406E9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CONTROLADOR - LISTADO</a:t>
            </a:r>
            <a:endParaRPr lang="es-ES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3ABA32-7A5E-6AAC-3EA7-051DC04EE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84" y="690029"/>
            <a:ext cx="10236180" cy="60558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EFF81C2-D533-EE87-3650-6C294CD2E5A8}"/>
              </a:ext>
            </a:extLst>
          </p:cNvPr>
          <p:cNvSpPr txBox="1"/>
          <p:nvPr/>
        </p:nvSpPr>
        <p:spPr>
          <a:xfrm>
            <a:off x="3761120" y="5814028"/>
            <a:ext cx="2794959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la opción:</a:t>
            </a:r>
          </a:p>
          <a:p>
            <a:pPr algn="ctr"/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Import GetMapping</a:t>
            </a:r>
          </a:p>
        </p:txBody>
      </p:sp>
    </p:spTree>
    <p:extLst>
      <p:ext uri="{BB962C8B-B14F-4D97-AF65-F5344CB8AC3E}">
        <p14:creationId xmlns:p14="http://schemas.microsoft.com/office/powerpoint/2010/main" val="177916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044E5-EC46-D5B4-A9AC-807D05A77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2D441B8-DA71-3687-F409-A96FBC865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359" y="690030"/>
            <a:ext cx="5197415" cy="60512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7DDAE71-1C41-24DC-A74E-74708B383CEF}"/>
              </a:ext>
            </a:extLst>
          </p:cNvPr>
          <p:cNvSpPr txBox="1"/>
          <p:nvPr/>
        </p:nvSpPr>
        <p:spPr>
          <a:xfrm>
            <a:off x="5339755" y="2507079"/>
            <a:ext cx="452886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1.- Nombre de la clase: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Controlador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2EFF009-38BB-512A-28E0-9D6646503D5B}"/>
              </a:ext>
            </a:extLst>
          </p:cNvPr>
          <p:cNvSpPr txBox="1"/>
          <p:nvPr/>
        </p:nvSpPr>
        <p:spPr>
          <a:xfrm>
            <a:off x="3485071" y="6297714"/>
            <a:ext cx="335567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2.- Clic en el botón: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Finish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D833075-8C12-9E60-2F15-32648C215DF2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CONTROLADOR - LISTADO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415076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DA548-B911-8330-E89D-2AE67D476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41A89B6-D21A-5A7A-EDA3-5043ECC1B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8" y="836852"/>
            <a:ext cx="11876804" cy="5745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3CD4EDF-5EC4-949F-0C91-FE0992142F43}"/>
              </a:ext>
            </a:extLst>
          </p:cNvPr>
          <p:cNvSpPr txBox="1"/>
          <p:nvPr/>
        </p:nvSpPr>
        <p:spPr>
          <a:xfrm>
            <a:off x="7039159" y="2878013"/>
            <a:ext cx="452886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agrega la anotación: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@Controller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E5F4A96-9ECA-6848-13D8-281D3E6130EB}"/>
              </a:ext>
            </a:extLst>
          </p:cNvPr>
          <p:cNvSpPr txBox="1"/>
          <p:nvPr/>
        </p:nvSpPr>
        <p:spPr>
          <a:xfrm>
            <a:off x="4347711" y="4647513"/>
            <a:ext cx="7677511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La anotación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@Controller 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utiliza para definir una clase como un controlador dentro del patrón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Model-View- Controller (MVC).</a:t>
            </a:r>
          </a:p>
          <a:p>
            <a:pPr algn="just"/>
            <a:endParaRPr lang="es-ES" sz="12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  <a:p>
            <a:pPr algn="just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La anotación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@Controller 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indica que la clase manejará solicitudes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HTTP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y gestionará las interacciones entre el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modelo 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(datos)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y la vista 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(interfaz de usuario). </a:t>
            </a:r>
            <a:endParaRPr lang="es-PE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AAAC1DE-DCDE-3771-FCC4-D46F2A703029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CONTROLADOR - LISTADO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54804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E726A-2133-3F0F-AE04-EB4987478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5411929-4822-8D8A-9169-EAE6BFAFA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62" y="1502698"/>
            <a:ext cx="11757076" cy="44063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D81D422-0B02-1D89-5515-A6D659B90DBC}"/>
              </a:ext>
            </a:extLst>
          </p:cNvPr>
          <p:cNvSpPr txBox="1"/>
          <p:nvPr/>
        </p:nvSpPr>
        <p:spPr>
          <a:xfrm>
            <a:off x="4477114" y="4680786"/>
            <a:ext cx="439084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la opción: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Import Controler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BAA13E3-88EC-C65C-5915-F97434498EBB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CONTROLADOR - LISTADO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59755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92252-F168-4B7D-AB50-865A66604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3AEF225-1BFF-67C9-2054-76C3A4C07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2" y="1383105"/>
            <a:ext cx="11818188" cy="46956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42E888F-6211-E951-80B3-39AC123647F5}"/>
              </a:ext>
            </a:extLst>
          </p:cNvPr>
          <p:cNvSpPr txBox="1"/>
          <p:nvPr/>
        </p:nvSpPr>
        <p:spPr>
          <a:xfrm>
            <a:off x="7729270" y="3429000"/>
            <a:ext cx="418380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Anotación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Controller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importada</a:t>
            </a:r>
            <a:endParaRPr lang="es-E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61723DE-477F-1741-CACA-C8974073ACCA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CONTROLADOR - LISTADO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9423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913DD-D0AC-9B32-0E98-80133F48D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47D1F4-43CD-EFCF-874B-AD2AD5D6D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8" y="651300"/>
            <a:ext cx="11895827" cy="52276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DB31124-BDD7-B047-8D88-F0A5B77C2D05}"/>
              </a:ext>
            </a:extLst>
          </p:cNvPr>
          <p:cNvSpPr txBox="1"/>
          <p:nvPr/>
        </p:nvSpPr>
        <p:spPr>
          <a:xfrm>
            <a:off x="6711360" y="3680270"/>
            <a:ext cx="535699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agrega la anotación: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@RequestMapping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763BAFE-539A-6B8B-409A-3F9436944C76}"/>
              </a:ext>
            </a:extLst>
          </p:cNvPr>
          <p:cNvSpPr txBox="1"/>
          <p:nvPr/>
        </p:nvSpPr>
        <p:spPr>
          <a:xfrm>
            <a:off x="3476448" y="4795193"/>
            <a:ext cx="8583280" cy="2000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@RequestMapping es una anotación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fundamental en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Spring MVC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para asociar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solicitudes HTTP con métodos de controlador.</a:t>
            </a:r>
          </a:p>
          <a:p>
            <a:pPr algn="just"/>
            <a:endParaRPr lang="es-E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  <a:p>
            <a:pPr algn="just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A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nivel de clase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, se define un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prefijo común para todas las rutas.</a:t>
            </a:r>
          </a:p>
          <a:p>
            <a:pPr algn="just"/>
            <a:endParaRPr lang="es-E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  <a:p>
            <a:pPr algn="just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A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nivel de método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, se usa para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definir rutas específicas 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para manejar diferentes tipos de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solicitudes HTTP.</a:t>
            </a:r>
            <a:endParaRPr lang="es-PE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BE22003-2633-4524-D36B-8BF3EC3D41C6}"/>
              </a:ext>
            </a:extLst>
          </p:cNvPr>
          <p:cNvSpPr txBox="1"/>
          <p:nvPr/>
        </p:nvSpPr>
        <p:spPr>
          <a:xfrm>
            <a:off x="146648" y="35073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CONTROLADOR - LISTADO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421663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CFC30-60E0-10B6-2B13-90EC56005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CFEAC6F-030D-5F2A-7C53-2C56B79DB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6" y="948903"/>
            <a:ext cx="11818188" cy="50895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40DAAFF-1BFA-BC04-EE21-02C681BAC648}"/>
              </a:ext>
            </a:extLst>
          </p:cNvPr>
          <p:cNvSpPr txBox="1"/>
          <p:nvPr/>
        </p:nvSpPr>
        <p:spPr>
          <a:xfrm>
            <a:off x="4270084" y="4991484"/>
            <a:ext cx="408028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Import RequestMapping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07486B-EE2D-B839-5979-D682F474E165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CONTROLADOR - LISTADO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623795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2515C-5E83-0795-7C01-8445CF5A1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BD08449-6DAB-D89D-9F64-C0990F0EE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8" y="759124"/>
            <a:ext cx="11887201" cy="5771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FA870DA-C221-96F5-533B-63445BB7EFBF}"/>
              </a:ext>
            </a:extLst>
          </p:cNvPr>
          <p:cNvSpPr txBox="1"/>
          <p:nvPr/>
        </p:nvSpPr>
        <p:spPr>
          <a:xfrm>
            <a:off x="4261459" y="5517698"/>
            <a:ext cx="578831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crea un método: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ListarDatos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, de tipo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String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C01262-C123-6BE9-9589-0BB0AEC38CBF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CONTROLADOR - LISTADO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240885965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491</Words>
  <Application>Microsoft Office PowerPoint</Application>
  <PresentationFormat>Panorámica</PresentationFormat>
  <Paragraphs>70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Amasis MT Pro Black</vt:lpstr>
      <vt:lpstr>Aptos Black</vt:lpstr>
      <vt:lpstr>Arial</vt:lpstr>
      <vt:lpstr>Felix Titling</vt:lpstr>
      <vt:lpstr>Goudy Old Style</vt:lpstr>
      <vt:lpstr>ArchwayVTI</vt:lpstr>
      <vt:lpstr>CONTROLADOR - LISTADO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pxjuleon (Leon Suyon, Juan Jose)</dc:creator>
  <cp:lastModifiedBy>ALUMNO - YOVER SAUL INCA CHANTA</cp:lastModifiedBy>
  <cp:revision>264</cp:revision>
  <dcterms:created xsi:type="dcterms:W3CDTF">2024-12-15T23:07:37Z</dcterms:created>
  <dcterms:modified xsi:type="dcterms:W3CDTF">2025-01-08T23:57:57Z</dcterms:modified>
</cp:coreProperties>
</file>