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C827-DE08-5D77-A424-7C7832F3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8805502-C2C1-3768-F0B7-C5563498C024}"/>
              </a:ext>
            </a:extLst>
          </p:cNvPr>
          <p:cNvSpPr txBox="1"/>
          <p:nvPr/>
        </p:nvSpPr>
        <p:spPr>
          <a:xfrm>
            <a:off x="130259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C0AC0C-2B84-7CD5-1C1C-F0EBFB76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8" y="729443"/>
            <a:ext cx="7160114" cy="5990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58A4AD6-E930-9658-58A1-6E116FBA5756}"/>
              </a:ext>
            </a:extLst>
          </p:cNvPr>
          <p:cNvSpPr txBox="1"/>
          <p:nvPr/>
        </p:nvSpPr>
        <p:spPr>
          <a:xfrm>
            <a:off x="4343391" y="5651609"/>
            <a:ext cx="43434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0060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7D1B-9E84-9321-4A32-0EE22B9A6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50A4EB8-3A89-C933-8667-AA1B210DADC3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CD19A3-C975-B095-F818-E220D88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918" y="747264"/>
            <a:ext cx="7051914" cy="5900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1287EB-E208-56AE-2BF8-6451E2997410}"/>
              </a:ext>
            </a:extLst>
          </p:cNvPr>
          <p:cNvSpPr txBox="1"/>
          <p:nvPr/>
        </p:nvSpPr>
        <p:spPr>
          <a:xfrm>
            <a:off x="4385808" y="5594969"/>
            <a:ext cx="43434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3644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7EFD-CB09-D8D7-E1C9-F032F4142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C58561B-B6E4-6800-4E5E-8F818C7F4130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D95889-57FA-69E6-BBBD-636D1652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9" y="716502"/>
            <a:ext cx="7103673" cy="5943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B02B7C-DF07-B9CE-54CD-E73542CCEFFF}"/>
              </a:ext>
            </a:extLst>
          </p:cNvPr>
          <p:cNvSpPr txBox="1"/>
          <p:nvPr/>
        </p:nvSpPr>
        <p:spPr>
          <a:xfrm>
            <a:off x="4385808" y="5594969"/>
            <a:ext cx="43434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9615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30317-5DD7-8E7D-DADA-5CB5FE566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BCAE506-4069-199B-0725-789D5205A4F6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5E2923-CD1A-A1EF-8865-B0617D02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52" y="703563"/>
            <a:ext cx="7191046" cy="6016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C4C751-CB88-DCC9-E6D1-4BFB30E02EE5}"/>
              </a:ext>
            </a:extLst>
          </p:cNvPr>
          <p:cNvSpPr txBox="1"/>
          <p:nvPr/>
        </p:nvSpPr>
        <p:spPr>
          <a:xfrm>
            <a:off x="4428938" y="5646725"/>
            <a:ext cx="43434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193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A9394-B347-4AB4-D5FA-6D730AC62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9A91AB7-15FF-010B-8DFA-20A6EFFE74ED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110DC8-AFCF-EEA9-6398-E032A306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85" y="673372"/>
            <a:ext cx="7268381" cy="6081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2778BA-BDE7-5BEE-796E-467005C7014E}"/>
              </a:ext>
            </a:extLst>
          </p:cNvPr>
          <p:cNvSpPr txBox="1"/>
          <p:nvPr/>
        </p:nvSpPr>
        <p:spPr>
          <a:xfrm>
            <a:off x="3863551" y="5137767"/>
            <a:ext cx="52326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Progreso de la instalación</a:t>
            </a:r>
          </a:p>
        </p:txBody>
      </p:sp>
    </p:spTree>
    <p:extLst>
      <p:ext uri="{BB962C8B-B14F-4D97-AF65-F5344CB8AC3E}">
        <p14:creationId xmlns:p14="http://schemas.microsoft.com/office/powerpoint/2010/main" val="405284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A5BCE-E81A-7B7D-848E-2BD65E4AA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35477EB-2AF6-CE05-3242-FC81D9F22504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F71DC4-6371-31EF-79BC-606CD685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4" y="704134"/>
            <a:ext cx="7043289" cy="5892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98B3F5-51B4-AC08-EC15-B3D56CBC0EEE}"/>
              </a:ext>
            </a:extLst>
          </p:cNvPr>
          <p:cNvSpPr txBox="1"/>
          <p:nvPr/>
        </p:nvSpPr>
        <p:spPr>
          <a:xfrm>
            <a:off x="3976862" y="5534582"/>
            <a:ext cx="45891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46010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8E157-C490-B429-A99C-905DB4B9E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B5EBB3-7302-4D67-C29A-1DF1B2FB0AEA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DC2FFA-D5AA-F597-F6EA-138A75FC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34" y="784106"/>
            <a:ext cx="9015682" cy="5857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4124120-F908-014F-6C00-9AEE48832CA8}"/>
              </a:ext>
            </a:extLst>
          </p:cNvPr>
          <p:cNvSpPr txBox="1"/>
          <p:nvPr/>
        </p:nvSpPr>
        <p:spPr>
          <a:xfrm>
            <a:off x="5503738" y="2844225"/>
            <a:ext cx="248432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11935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E6184-C922-AADF-B7AF-8F45DED8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B5E1430-6296-6500-595B-2CD52FC69411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24600CE-BA23-671D-DE3F-4B1DBB2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93" y="766853"/>
            <a:ext cx="9015682" cy="5857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8AAEE6B-3E04-8CDC-7C2D-B86E01F10844}"/>
              </a:ext>
            </a:extLst>
          </p:cNvPr>
          <p:cNvSpPr txBox="1"/>
          <p:nvPr/>
        </p:nvSpPr>
        <p:spPr>
          <a:xfrm>
            <a:off x="3896306" y="2844225"/>
            <a:ext cx="53684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Puerto por defecto: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3307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D5DC79-367E-6A4A-64D2-3BDD56FEBF05}"/>
              </a:ext>
            </a:extLst>
          </p:cNvPr>
          <p:cNvSpPr txBox="1"/>
          <p:nvPr/>
        </p:nvSpPr>
        <p:spPr>
          <a:xfrm>
            <a:off x="4845211" y="6237558"/>
            <a:ext cx="710416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puede utilizar otro puerto: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3306</a:t>
            </a:r>
          </a:p>
        </p:txBody>
      </p:sp>
    </p:spTree>
    <p:extLst>
      <p:ext uri="{BB962C8B-B14F-4D97-AF65-F5344CB8AC3E}">
        <p14:creationId xmlns:p14="http://schemas.microsoft.com/office/powerpoint/2010/main" val="39337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41C38-CB8F-4B25-805A-5CE836C8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3A48FFE-1357-93FF-C017-54BC54D56E4E}"/>
              </a:ext>
            </a:extLst>
          </p:cNvPr>
          <p:cNvSpPr txBox="1"/>
          <p:nvPr/>
        </p:nvSpPr>
        <p:spPr>
          <a:xfrm>
            <a:off x="1002220" y="87423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5E7086-94CB-1584-9ECB-FBAB20E3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9" y="1057453"/>
            <a:ext cx="11714366" cy="5300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26D68C-9F0D-F58B-C473-5B8F4C092C0D}"/>
              </a:ext>
            </a:extLst>
          </p:cNvPr>
          <p:cNvSpPr txBox="1"/>
          <p:nvPr/>
        </p:nvSpPr>
        <p:spPr>
          <a:xfrm>
            <a:off x="3796809" y="1057453"/>
            <a:ext cx="626806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el navegador, digitar:</a:t>
            </a:r>
          </a:p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Descargar XAMPP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C60297-B729-C294-F395-A3D097E05CD9}"/>
              </a:ext>
            </a:extLst>
          </p:cNvPr>
          <p:cNvSpPr txBox="1"/>
          <p:nvPr/>
        </p:nvSpPr>
        <p:spPr>
          <a:xfrm>
            <a:off x="4328771" y="2870798"/>
            <a:ext cx="459094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link:</a:t>
            </a:r>
          </a:p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Descargar Xampp</a:t>
            </a:r>
          </a:p>
        </p:txBody>
      </p:sp>
    </p:spTree>
    <p:extLst>
      <p:ext uri="{BB962C8B-B14F-4D97-AF65-F5344CB8AC3E}">
        <p14:creationId xmlns:p14="http://schemas.microsoft.com/office/powerpoint/2010/main" val="248805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5C8F3-FFF4-8DDC-DEFC-86B85052A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0549395-E2CA-4A3F-600B-C18AA35B10D1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176B4-C682-ABB7-6C5F-811203E9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67" y="681998"/>
            <a:ext cx="7023616" cy="6046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953DB93-CE05-F204-0E40-DDB3B4CD8094}"/>
              </a:ext>
            </a:extLst>
          </p:cNvPr>
          <p:cNvSpPr txBox="1"/>
          <p:nvPr/>
        </p:nvSpPr>
        <p:spPr>
          <a:xfrm>
            <a:off x="2011135" y="5377214"/>
            <a:ext cx="686544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Descargar (64 bit)</a:t>
            </a:r>
          </a:p>
        </p:txBody>
      </p:sp>
    </p:spTree>
    <p:extLst>
      <p:ext uri="{BB962C8B-B14F-4D97-AF65-F5344CB8AC3E}">
        <p14:creationId xmlns:p14="http://schemas.microsoft.com/office/powerpoint/2010/main" val="260401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B959-D449-0113-676E-9AD8E2A4D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85B7FC6-473C-B468-1845-CD446C8887A1}"/>
              </a:ext>
            </a:extLst>
          </p:cNvPr>
          <p:cNvSpPr txBox="1"/>
          <p:nvPr/>
        </p:nvSpPr>
        <p:spPr>
          <a:xfrm>
            <a:off x="1057482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5A5403-9796-541B-EAC4-99985ABB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2" y="681998"/>
            <a:ext cx="11479224" cy="6046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9EECB4A-A034-132E-461D-563192FFEDFD}"/>
              </a:ext>
            </a:extLst>
          </p:cNvPr>
          <p:cNvSpPr txBox="1"/>
          <p:nvPr/>
        </p:nvSpPr>
        <p:spPr>
          <a:xfrm>
            <a:off x="4926859" y="1995665"/>
            <a:ext cx="686544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Empieza la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 </a:t>
            </a:r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del instalador</a:t>
            </a:r>
            <a:endParaRPr lang="es-E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9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AD32E-39EE-38D6-618F-FABFE957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59EA7-DFE5-DB5F-BE6B-117A5052B820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E267AE-C794-E239-81DE-9015EEDE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2" y="2096106"/>
            <a:ext cx="11957648" cy="379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89AB3B-93B6-8042-B912-86631C47A5B6}"/>
              </a:ext>
            </a:extLst>
          </p:cNvPr>
          <p:cNvSpPr txBox="1"/>
          <p:nvPr/>
        </p:nvSpPr>
        <p:spPr>
          <a:xfrm>
            <a:off x="101632" y="1432835"/>
            <a:ext cx="972942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derecho en el archivo: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xampp-Windows-x64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AF062C-6681-30D8-F7D0-0B58AE6C55B2}"/>
              </a:ext>
            </a:extLst>
          </p:cNvPr>
          <p:cNvSpPr txBox="1"/>
          <p:nvPr/>
        </p:nvSpPr>
        <p:spPr>
          <a:xfrm>
            <a:off x="1565245" y="3534808"/>
            <a:ext cx="92867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Ejecutar como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07579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AC5E0-D736-9353-B70B-29FFA654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191964C-2E89-D052-7FAC-44EADBCA31DF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A2E352-8809-096B-9002-C81B87A5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8" y="1348506"/>
            <a:ext cx="11622864" cy="506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0D737F-1428-F12B-FED4-61F34D09490F}"/>
              </a:ext>
            </a:extLst>
          </p:cNvPr>
          <p:cNvSpPr txBox="1"/>
          <p:nvPr/>
        </p:nvSpPr>
        <p:spPr>
          <a:xfrm>
            <a:off x="2557283" y="946883"/>
            <a:ext cx="812222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muestra la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pantalla de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6483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6050C-7393-3EC6-B926-196D0B033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130F7F-D9C7-9081-6FD0-8459037502C1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A4081E60-92F1-3C5F-9717-2CFCB589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9944" r="14120" b="10063"/>
          <a:stretch/>
        </p:blipFill>
        <p:spPr>
          <a:xfrm>
            <a:off x="2915722" y="681998"/>
            <a:ext cx="8281358" cy="6081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D2A4C5A-4FCE-BC90-B81D-BBA93A1D3510}"/>
              </a:ext>
            </a:extLst>
          </p:cNvPr>
          <p:cNvSpPr txBox="1"/>
          <p:nvPr/>
        </p:nvSpPr>
        <p:spPr>
          <a:xfrm>
            <a:off x="733239" y="5907074"/>
            <a:ext cx="39470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197413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CDF44-3ECC-9DA6-FE9B-21A351D16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30C239E-4BE8-2F72-8806-D980D1E74A09}"/>
              </a:ext>
            </a:extLst>
          </p:cNvPr>
          <p:cNvSpPr txBox="1"/>
          <p:nvPr/>
        </p:nvSpPr>
        <p:spPr>
          <a:xfrm>
            <a:off x="109331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DCC512-B0CA-0B9C-C9A9-F9F76AFB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9" y="1260535"/>
            <a:ext cx="10994916" cy="489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DDA6B4-6F12-8AFD-1861-C9FBE5315BFE}"/>
              </a:ext>
            </a:extLst>
          </p:cNvPr>
          <p:cNvSpPr txBox="1"/>
          <p:nvPr/>
        </p:nvSpPr>
        <p:spPr>
          <a:xfrm>
            <a:off x="4157927" y="5244695"/>
            <a:ext cx="496882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357721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931A7-C1E0-6C3E-F48A-927EE10B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DAEDFF-67F9-3086-4311-C7E0E88C3E56}"/>
              </a:ext>
            </a:extLst>
          </p:cNvPr>
          <p:cNvSpPr txBox="1"/>
          <p:nvPr/>
        </p:nvSpPr>
        <p:spPr>
          <a:xfrm>
            <a:off x="1388853" y="35667"/>
            <a:ext cx="1018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PROGRAMA XAMPP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E70028-F761-2D26-ABFA-D6D8573D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79" y="690624"/>
            <a:ext cx="7151298" cy="5983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E6224B-34E1-7F3A-DFA0-23C68FF5CC72}"/>
              </a:ext>
            </a:extLst>
          </p:cNvPr>
          <p:cNvSpPr txBox="1"/>
          <p:nvPr/>
        </p:nvSpPr>
        <p:spPr>
          <a:xfrm>
            <a:off x="4136362" y="5599853"/>
            <a:ext cx="446848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32052223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189</Words>
  <Application>Microsoft Office PowerPoint</Application>
  <PresentationFormat>Panorámica</PresentationFormat>
  <Paragraphs>38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Amasis MT Pro Black</vt:lpstr>
      <vt:lpstr>Aptos Black</vt:lpstr>
      <vt:lpstr>Arial</vt:lpstr>
      <vt:lpstr>Felix Titling</vt:lpstr>
      <vt:lpstr>Goudy Old Style</vt:lpstr>
      <vt:lpstr>ArchwayVTI</vt:lpstr>
      <vt:lpstr>INSTALACIÓN DEL PROGRAMA XAMPP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ALUMNO - YOVER SAUL INCA CHANTA</cp:lastModifiedBy>
  <cp:revision>73</cp:revision>
  <dcterms:created xsi:type="dcterms:W3CDTF">2024-12-15T23:07:37Z</dcterms:created>
  <dcterms:modified xsi:type="dcterms:W3CDTF">2025-01-15T05:57:19Z</dcterms:modified>
</cp:coreProperties>
</file>