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23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32" r:id="rId17"/>
    <p:sldId id="324" r:id="rId18"/>
    <p:sldId id="317" r:id="rId19"/>
    <p:sldId id="318" r:id="rId20"/>
    <p:sldId id="319" r:id="rId21"/>
    <p:sldId id="325" r:id="rId22"/>
    <p:sldId id="326" r:id="rId23"/>
    <p:sldId id="331" r:id="rId24"/>
    <p:sldId id="327" r:id="rId25"/>
    <p:sldId id="328" r:id="rId26"/>
    <p:sldId id="329" r:id="rId27"/>
    <p:sldId id="330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4990"/>
            <a:ext cx="12191980" cy="1696746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2F86C-7C8E-31E4-94AD-6FFA8A2F7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32BC01C-F576-239C-A52B-64E3A39165A9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2A060F-F42A-85F0-064E-26B3C3691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62" y="761910"/>
            <a:ext cx="9375288" cy="5880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55020B3-7D33-A50C-C83A-78E3FC55F65D}"/>
              </a:ext>
            </a:extLst>
          </p:cNvPr>
          <p:cNvSpPr txBox="1"/>
          <p:nvPr/>
        </p:nvSpPr>
        <p:spPr>
          <a:xfrm>
            <a:off x="6535940" y="6101867"/>
            <a:ext cx="355696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Clic en el botón: </a:t>
            </a:r>
            <a:r>
              <a:rPr lang="es-ES" sz="2800" dirty="0">
                <a:solidFill>
                  <a:srgbClr val="FF00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77490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AC56-7510-336B-CE18-AB2F95F91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3DF76A2-E4BA-921F-746E-5C61FEBF0C77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DB2DD4-9985-3F16-80A6-570C2527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6" y="931653"/>
            <a:ext cx="11852695" cy="5607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B12F1E-78C0-073E-892F-A4F40979A656}"/>
              </a:ext>
            </a:extLst>
          </p:cNvPr>
          <p:cNvSpPr txBox="1"/>
          <p:nvPr/>
        </p:nvSpPr>
        <p:spPr>
          <a:xfrm>
            <a:off x="5552531" y="4833782"/>
            <a:ext cx="355696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Clic en: </a:t>
            </a:r>
            <a:r>
              <a:rPr lang="es-ES" sz="2800" dirty="0">
                <a:solidFill>
                  <a:srgbClr val="FF0000"/>
                </a:solidFill>
              </a:rPr>
              <a:t>Conexion04</a:t>
            </a:r>
          </a:p>
        </p:txBody>
      </p:sp>
    </p:spTree>
    <p:extLst>
      <p:ext uri="{BB962C8B-B14F-4D97-AF65-F5344CB8AC3E}">
        <p14:creationId xmlns:p14="http://schemas.microsoft.com/office/powerpoint/2010/main" val="161980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252B5-D75A-5FA4-CF1F-9335151E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600B1EB-8A31-8A23-2231-809E9B8D8935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A1C499-922F-4BB6-2465-3EE16BB9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487193"/>
            <a:ext cx="11685288" cy="1204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876379-5248-1C8F-7B2E-270113DC3E8E}"/>
              </a:ext>
            </a:extLst>
          </p:cNvPr>
          <p:cNvSpPr txBox="1"/>
          <p:nvPr/>
        </p:nvSpPr>
        <p:spPr>
          <a:xfrm>
            <a:off x="1069990" y="3830930"/>
            <a:ext cx="1025968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CREATE USER </a:t>
            </a:r>
            <a:r>
              <a:rPr lang="es-PE" dirty="0">
                <a:solidFill>
                  <a:srgbClr val="FF0000"/>
                </a:solidFill>
              </a:rPr>
              <a:t>'admin04'@'localhost'</a:t>
            </a:r>
            <a:r>
              <a:rPr lang="es-PE" dirty="0"/>
              <a:t> IDENTIFIED BY </a:t>
            </a:r>
            <a:r>
              <a:rPr lang="es-PE" dirty="0">
                <a:solidFill>
                  <a:srgbClr val="FF0000"/>
                </a:solidFill>
              </a:rPr>
              <a:t>'1234';</a:t>
            </a:r>
          </a:p>
        </p:txBody>
      </p:sp>
    </p:spTree>
    <p:extLst>
      <p:ext uri="{BB962C8B-B14F-4D97-AF65-F5344CB8AC3E}">
        <p14:creationId xmlns:p14="http://schemas.microsoft.com/office/powerpoint/2010/main" val="260268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2435D-F7A4-4F60-2C8B-ECC998A65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6C6E6D2-004C-E12A-4741-CE6F5AE8F178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01F113-1B6D-B662-5616-93B7BA02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9" y="2328859"/>
            <a:ext cx="11733022" cy="2407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F393CC7-13F3-3639-FE63-6C0C1010C329}"/>
              </a:ext>
            </a:extLst>
          </p:cNvPr>
          <p:cNvSpPr txBox="1"/>
          <p:nvPr/>
        </p:nvSpPr>
        <p:spPr>
          <a:xfrm>
            <a:off x="3608358" y="1674323"/>
            <a:ext cx="497528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Concede todos los </a:t>
            </a:r>
            <a:r>
              <a:rPr lang="es-PE" dirty="0">
                <a:solidFill>
                  <a:srgbClr val="FF0000"/>
                </a:solidFill>
              </a:rPr>
              <a:t>permisos</a:t>
            </a:r>
          </a:p>
        </p:txBody>
      </p:sp>
    </p:spTree>
    <p:extLst>
      <p:ext uri="{BB962C8B-B14F-4D97-AF65-F5344CB8AC3E}">
        <p14:creationId xmlns:p14="http://schemas.microsoft.com/office/powerpoint/2010/main" val="249137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849D8-6FAF-CD98-857A-425C895AF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102052D-C35F-CF3F-9321-5BFA067CB79F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4CE20D-D7CF-BDAF-397E-3CE8885F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0" y="881602"/>
            <a:ext cx="11707996" cy="3811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EB31DA4-1E4F-D1BF-4E4B-CC39A67F4E3A}"/>
              </a:ext>
            </a:extLst>
          </p:cNvPr>
          <p:cNvSpPr txBox="1"/>
          <p:nvPr/>
        </p:nvSpPr>
        <p:spPr>
          <a:xfrm>
            <a:off x="210540" y="5053068"/>
            <a:ext cx="11707996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ES" dirty="0"/>
              <a:t>Es útil si deseas permitir que el usuario </a:t>
            </a:r>
            <a:r>
              <a:rPr lang="es-ES" dirty="0">
                <a:solidFill>
                  <a:srgbClr val="FF0000"/>
                </a:solidFill>
              </a:rPr>
              <a:t>admin04</a:t>
            </a:r>
            <a:r>
              <a:rPr lang="es-ES" dirty="0"/>
              <a:t> pueda conectarse desde cualquier dirección IP y gestionar exclusivamente la base de datos </a:t>
            </a:r>
            <a:r>
              <a:rPr lang="es-ES" dirty="0">
                <a:solidFill>
                  <a:srgbClr val="FF0000"/>
                </a:solidFill>
              </a:rPr>
              <a:t>sistema01.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66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5DEA7-5A9D-6110-2F14-01BBB51B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8C3065E-D746-8F64-2F26-D86E0FF60550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888849-8FD3-5635-A2C2-F6953003F09A}"/>
              </a:ext>
            </a:extLst>
          </p:cNvPr>
          <p:cNvSpPr txBox="1"/>
          <p:nvPr/>
        </p:nvSpPr>
        <p:spPr>
          <a:xfrm>
            <a:off x="81143" y="664746"/>
            <a:ext cx="799318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Grabar el archivo con el nombre: </a:t>
            </a:r>
            <a:r>
              <a:rPr lang="es-ES" dirty="0">
                <a:solidFill>
                  <a:srgbClr val="FF0000"/>
                </a:solidFill>
              </a:rPr>
              <a:t>CrearUsuario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53DA08-3ACE-F6AC-1533-B7D0B802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660" y="1311077"/>
            <a:ext cx="3880808" cy="5373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86EE08-04E4-DCCD-D5B4-C7E792D612ED}"/>
              </a:ext>
            </a:extLst>
          </p:cNvPr>
          <p:cNvSpPr txBox="1"/>
          <p:nvPr/>
        </p:nvSpPr>
        <p:spPr>
          <a:xfrm>
            <a:off x="510352" y="2010756"/>
            <a:ext cx="37953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Clic en la opción: </a:t>
            </a:r>
            <a:r>
              <a:rPr lang="es-PE" dirty="0">
                <a:solidFill>
                  <a:srgbClr val="FF0000"/>
                </a:solidFill>
              </a:rPr>
              <a:t>File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6A87C1-33AF-67FC-BACF-B83CD95B0B9B}"/>
              </a:ext>
            </a:extLst>
          </p:cNvPr>
          <p:cNvSpPr txBox="1"/>
          <p:nvPr/>
        </p:nvSpPr>
        <p:spPr>
          <a:xfrm>
            <a:off x="1137203" y="4897731"/>
            <a:ext cx="701475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PE" dirty="0"/>
              <a:t>Clic en la opción: </a:t>
            </a:r>
            <a:r>
              <a:rPr lang="es-PE" dirty="0">
                <a:solidFill>
                  <a:srgbClr val="FF0000"/>
                </a:solidFill>
              </a:rPr>
              <a:t>Close Connection Tab</a:t>
            </a:r>
          </a:p>
        </p:txBody>
      </p:sp>
    </p:spTree>
    <p:extLst>
      <p:ext uri="{BB962C8B-B14F-4D97-AF65-F5344CB8AC3E}">
        <p14:creationId xmlns:p14="http://schemas.microsoft.com/office/powerpoint/2010/main" val="392362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52744-3738-49F1-468A-348A8A60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12934E4-0048-B695-4B7E-7F6074034AA5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6C525C-889F-F684-88B3-C4643AF3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4" y="1242194"/>
            <a:ext cx="11749179" cy="4934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957F5D-3C79-EC0E-C499-F29BF56D4E1B}"/>
              </a:ext>
            </a:extLst>
          </p:cNvPr>
          <p:cNvSpPr txBox="1"/>
          <p:nvPr/>
        </p:nvSpPr>
        <p:spPr>
          <a:xfrm>
            <a:off x="2047068" y="4556587"/>
            <a:ext cx="31977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Clic en el signo </a:t>
            </a:r>
            <a:r>
              <a:rPr lang="es-ES" sz="2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BE92B1-ACFE-1D81-20ED-342665EE931B}"/>
              </a:ext>
            </a:extLst>
          </p:cNvPr>
          <p:cNvSpPr txBox="1"/>
          <p:nvPr/>
        </p:nvSpPr>
        <p:spPr>
          <a:xfrm>
            <a:off x="1302186" y="1347306"/>
            <a:ext cx="273497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En el programa </a:t>
            </a:r>
            <a:r>
              <a:rPr lang="es-ES" sz="2800" dirty="0">
                <a:solidFill>
                  <a:srgbClr val="FF0000"/>
                </a:solidFill>
              </a:rPr>
              <a:t>Workbench</a:t>
            </a:r>
          </a:p>
        </p:txBody>
      </p:sp>
    </p:spTree>
    <p:extLst>
      <p:ext uri="{BB962C8B-B14F-4D97-AF65-F5344CB8AC3E}">
        <p14:creationId xmlns:p14="http://schemas.microsoft.com/office/powerpoint/2010/main" val="118108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58520-D83D-88C3-67C2-E9CE5CBD7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70819BE-DAB1-1D19-872E-894C2C27A1C3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4CE74C-EDEF-E1D4-F3CA-AA001AC00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673373"/>
            <a:ext cx="9061870" cy="6065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D87946C-2910-785D-7F7E-EA75E882296D}"/>
              </a:ext>
            </a:extLst>
          </p:cNvPr>
          <p:cNvSpPr txBox="1"/>
          <p:nvPr/>
        </p:nvSpPr>
        <p:spPr>
          <a:xfrm>
            <a:off x="3694711" y="656120"/>
            <a:ext cx="525088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Se muestra el </a:t>
            </a:r>
            <a:r>
              <a:rPr lang="es-ES" sz="2800" dirty="0">
                <a:solidFill>
                  <a:srgbClr val="FF0000"/>
                </a:solidFill>
              </a:rPr>
              <a:t>entorno gráfico</a:t>
            </a:r>
          </a:p>
        </p:txBody>
      </p:sp>
    </p:spTree>
    <p:extLst>
      <p:ext uri="{BB962C8B-B14F-4D97-AF65-F5344CB8AC3E}">
        <p14:creationId xmlns:p14="http://schemas.microsoft.com/office/powerpoint/2010/main" val="283107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7F637-180A-E982-00E6-3364E679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EA3547F-E489-8899-EF1D-A1E3A49BC19F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BE2B0E-72CB-489E-4803-75BBACF5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56" y="759638"/>
            <a:ext cx="8923847" cy="5972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7EF693-3477-3314-08BF-1EE635EC0B3A}"/>
              </a:ext>
            </a:extLst>
          </p:cNvPr>
          <p:cNvSpPr txBox="1"/>
          <p:nvPr/>
        </p:nvSpPr>
        <p:spPr>
          <a:xfrm>
            <a:off x="4986072" y="1423873"/>
            <a:ext cx="632316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Nombre de la conexión: </a:t>
            </a:r>
            <a:r>
              <a:rPr lang="es-ES" sz="2800" dirty="0">
                <a:solidFill>
                  <a:srgbClr val="FF0000"/>
                </a:solidFill>
              </a:rPr>
              <a:t>Conexion03</a:t>
            </a:r>
          </a:p>
        </p:txBody>
      </p:sp>
    </p:spTree>
    <p:extLst>
      <p:ext uri="{BB962C8B-B14F-4D97-AF65-F5344CB8AC3E}">
        <p14:creationId xmlns:p14="http://schemas.microsoft.com/office/powerpoint/2010/main" val="2088914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E8F77-AD5C-A01F-4F4A-BE9B5BFE1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7C14FF0-C587-DA4A-5B3E-041D5CD4495E}"/>
              </a:ext>
            </a:extLst>
          </p:cNvPr>
          <p:cNvSpPr txBox="1"/>
          <p:nvPr/>
        </p:nvSpPr>
        <p:spPr>
          <a:xfrm>
            <a:off x="537982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A64776-B230-A446-1D05-2273AA21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08" y="709019"/>
            <a:ext cx="8813407" cy="5898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8000497-1975-D651-131D-4CD8E1CA0A14}"/>
              </a:ext>
            </a:extLst>
          </p:cNvPr>
          <p:cNvSpPr txBox="1"/>
          <p:nvPr/>
        </p:nvSpPr>
        <p:spPr>
          <a:xfrm>
            <a:off x="2820842" y="3045637"/>
            <a:ext cx="77896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400" dirty="0"/>
              <a:t>En Username, digitar: </a:t>
            </a:r>
            <a:r>
              <a:rPr lang="es-ES" sz="2400" dirty="0">
                <a:solidFill>
                  <a:srgbClr val="FF0000"/>
                </a:solidFill>
              </a:rPr>
              <a:t>admin04 </a:t>
            </a:r>
            <a:r>
              <a:rPr lang="es-ES" sz="2400" dirty="0"/>
              <a:t>(Nombre del usuario)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FCD099B-8426-B29A-C190-8AAFEE8E4709}"/>
              </a:ext>
            </a:extLst>
          </p:cNvPr>
          <p:cNvSpPr txBox="1"/>
          <p:nvPr/>
        </p:nvSpPr>
        <p:spPr>
          <a:xfrm>
            <a:off x="3007747" y="5719110"/>
            <a:ext cx="686087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400" dirty="0">
                <a:solidFill>
                  <a:srgbClr val="FF0000"/>
                </a:solidFill>
              </a:rPr>
              <a:t>El usuario creado es depende de su criterio</a:t>
            </a:r>
          </a:p>
        </p:txBody>
      </p:sp>
    </p:spTree>
    <p:extLst>
      <p:ext uri="{BB962C8B-B14F-4D97-AF65-F5344CB8AC3E}">
        <p14:creationId xmlns:p14="http://schemas.microsoft.com/office/powerpoint/2010/main" val="396792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1C2FD-9D95-E83D-1793-5AC65D072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1D9AEE8-F2AC-A043-5B28-8B02A89468F5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B46322C-44CE-7C1A-1C6E-E145597E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4" y="787637"/>
            <a:ext cx="11715583" cy="5751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2C0955A-07FA-9626-1F55-5097A5A9160F}"/>
              </a:ext>
            </a:extLst>
          </p:cNvPr>
          <p:cNvSpPr txBox="1"/>
          <p:nvPr/>
        </p:nvSpPr>
        <p:spPr>
          <a:xfrm>
            <a:off x="387785" y="1028128"/>
            <a:ext cx="273497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En el programa </a:t>
            </a:r>
            <a:r>
              <a:rPr lang="es-ES" sz="2800" dirty="0">
                <a:solidFill>
                  <a:srgbClr val="FF0000"/>
                </a:solidFill>
              </a:rPr>
              <a:t>Workbench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E28D618-382E-CEEC-4C52-129E329F044A}"/>
              </a:ext>
            </a:extLst>
          </p:cNvPr>
          <p:cNvSpPr txBox="1"/>
          <p:nvPr/>
        </p:nvSpPr>
        <p:spPr>
          <a:xfrm>
            <a:off x="2167841" y="4614156"/>
            <a:ext cx="31977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Clic en el signo </a:t>
            </a:r>
            <a:r>
              <a:rPr lang="es-ES" sz="2800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7278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02FF7-2132-2851-642C-4C9CA8C80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6DC3C74-DC4B-F0E8-B123-A645ED0DF70E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D1973F-3BBF-40AD-5EDD-9164DE0C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85" y="777193"/>
            <a:ext cx="8821500" cy="5904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88FB4D2-9C35-149D-8238-698CD2E1F2D4}"/>
              </a:ext>
            </a:extLst>
          </p:cNvPr>
          <p:cNvSpPr txBox="1"/>
          <p:nvPr/>
        </p:nvSpPr>
        <p:spPr>
          <a:xfrm>
            <a:off x="5016529" y="3472598"/>
            <a:ext cx="50332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400" dirty="0"/>
              <a:t>Clic en el botón: </a:t>
            </a:r>
            <a:r>
              <a:rPr lang="es-ES" sz="2400" dirty="0">
                <a:solidFill>
                  <a:srgbClr val="FF0000"/>
                </a:solidFill>
              </a:rPr>
              <a:t>Store in Vault….</a:t>
            </a:r>
          </a:p>
        </p:txBody>
      </p:sp>
    </p:spTree>
    <p:extLst>
      <p:ext uri="{BB962C8B-B14F-4D97-AF65-F5344CB8AC3E}">
        <p14:creationId xmlns:p14="http://schemas.microsoft.com/office/powerpoint/2010/main" val="43208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92010-B034-BCB7-0B59-31E3D5394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4D47B0D-06D2-9972-EA52-E54323B0729B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86EE18-4038-E74D-A967-5B14407B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6" y="951422"/>
            <a:ext cx="11747296" cy="55615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9D0FBF6-7DB9-24BA-2992-C39AF5913F53}"/>
              </a:ext>
            </a:extLst>
          </p:cNvPr>
          <p:cNvSpPr txBox="1"/>
          <p:nvPr/>
        </p:nvSpPr>
        <p:spPr>
          <a:xfrm>
            <a:off x="7347602" y="4514187"/>
            <a:ext cx="46373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400" dirty="0"/>
              <a:t>Se ingresa la contraseña: </a:t>
            </a:r>
            <a:r>
              <a:rPr lang="es-ES" sz="2400" dirty="0">
                <a:solidFill>
                  <a:srgbClr val="FF0000"/>
                </a:solidFill>
              </a:rPr>
              <a:t>1234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269EEF-E096-A443-3CC1-C968728B62AB}"/>
              </a:ext>
            </a:extLst>
          </p:cNvPr>
          <p:cNvSpPr txBox="1"/>
          <p:nvPr/>
        </p:nvSpPr>
        <p:spPr>
          <a:xfrm>
            <a:off x="5178136" y="5401783"/>
            <a:ext cx="307792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400" dirty="0"/>
              <a:t>Clic en el botón: </a:t>
            </a:r>
            <a:r>
              <a:rPr lang="es-ES" sz="2400" dirty="0">
                <a:solidFill>
                  <a:srgbClr val="FF00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080559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BE0E5-C2DE-B515-BEA0-4CB4BAF6E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EBD07DD-F148-FB37-FE15-B6C293D24EF9}"/>
              </a:ext>
            </a:extLst>
          </p:cNvPr>
          <p:cNvSpPr txBox="1"/>
          <p:nvPr/>
        </p:nvSpPr>
        <p:spPr>
          <a:xfrm>
            <a:off x="456031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5812C3-055A-2555-374A-8B6EB5AC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54" y="759636"/>
            <a:ext cx="8880715" cy="5943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9EE63E6-AD5F-480E-32DA-85823CCD8E26}"/>
              </a:ext>
            </a:extLst>
          </p:cNvPr>
          <p:cNvSpPr txBox="1"/>
          <p:nvPr/>
        </p:nvSpPr>
        <p:spPr>
          <a:xfrm>
            <a:off x="7498641" y="2391160"/>
            <a:ext cx="36898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400" dirty="0"/>
              <a:t>Digitar el puerto </a:t>
            </a:r>
            <a:r>
              <a:rPr lang="es-ES" sz="2400" dirty="0">
                <a:solidFill>
                  <a:srgbClr val="FF0000"/>
                </a:solidFill>
              </a:rPr>
              <a:t>3307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2AE67-3CA0-438A-3C41-FCCFCCB4B254}"/>
              </a:ext>
            </a:extLst>
          </p:cNvPr>
          <p:cNvSpPr txBox="1"/>
          <p:nvPr/>
        </p:nvSpPr>
        <p:spPr>
          <a:xfrm>
            <a:off x="4649052" y="5795718"/>
            <a:ext cx="42706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400" dirty="0"/>
              <a:t>Pueden usar el puerto </a:t>
            </a:r>
            <a:r>
              <a:rPr lang="es-ES" sz="2400" dirty="0">
                <a:solidFill>
                  <a:srgbClr val="FF0000"/>
                </a:solidFill>
              </a:rPr>
              <a:t>3306</a:t>
            </a:r>
          </a:p>
        </p:txBody>
      </p:sp>
    </p:spTree>
    <p:extLst>
      <p:ext uri="{BB962C8B-B14F-4D97-AF65-F5344CB8AC3E}">
        <p14:creationId xmlns:p14="http://schemas.microsoft.com/office/powerpoint/2010/main" val="3218029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DB3E9-952C-ABCB-2491-75FA53B83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075A74D-53F6-F8AE-A7ED-987E1A159F5D}"/>
              </a:ext>
            </a:extLst>
          </p:cNvPr>
          <p:cNvSpPr txBox="1"/>
          <p:nvPr/>
        </p:nvSpPr>
        <p:spPr>
          <a:xfrm>
            <a:off x="456031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1520D9-4BEB-12FC-0B53-9AFF12DB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31" y="716502"/>
            <a:ext cx="8889341" cy="594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D3E34BA-A801-A2C6-E0D2-3FF1FF15FCFA}"/>
              </a:ext>
            </a:extLst>
          </p:cNvPr>
          <p:cNvSpPr txBox="1"/>
          <p:nvPr/>
        </p:nvSpPr>
        <p:spPr>
          <a:xfrm>
            <a:off x="4574286" y="5833100"/>
            <a:ext cx="495790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400" dirty="0"/>
              <a:t>Clic en el botón: </a:t>
            </a:r>
            <a:r>
              <a:rPr lang="es-ES" sz="2400" dirty="0">
                <a:solidFill>
                  <a:srgbClr val="FF0000"/>
                </a:solidFill>
              </a:rPr>
              <a:t>Test Connection</a:t>
            </a:r>
          </a:p>
        </p:txBody>
      </p:sp>
    </p:spTree>
    <p:extLst>
      <p:ext uri="{BB962C8B-B14F-4D97-AF65-F5344CB8AC3E}">
        <p14:creationId xmlns:p14="http://schemas.microsoft.com/office/powerpoint/2010/main" val="422444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FB88D-CF4F-F54E-E357-9F790000F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D1E3028-62B7-B809-578C-E56128D241AA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689F35-7571-5687-3E97-5331FFAB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73" y="733067"/>
            <a:ext cx="8276021" cy="5968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8A8603-DD7C-BCC4-96A1-DCDCB150244A}"/>
              </a:ext>
            </a:extLst>
          </p:cNvPr>
          <p:cNvSpPr txBox="1"/>
          <p:nvPr/>
        </p:nvSpPr>
        <p:spPr>
          <a:xfrm>
            <a:off x="5428303" y="5988299"/>
            <a:ext cx="31291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400" dirty="0"/>
              <a:t>Clic en el botón: </a:t>
            </a:r>
            <a:r>
              <a:rPr lang="es-ES" sz="2400" dirty="0">
                <a:solidFill>
                  <a:srgbClr val="FF00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86373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3B498-96DE-94B4-BF10-37928F7CD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4E0EF03-7005-60E4-EC5A-D647CBE49592}"/>
              </a:ext>
            </a:extLst>
          </p:cNvPr>
          <p:cNvSpPr txBox="1"/>
          <p:nvPr/>
        </p:nvSpPr>
        <p:spPr>
          <a:xfrm>
            <a:off x="464659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EB673D-4E8C-D341-EA88-870F2214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37" y="779162"/>
            <a:ext cx="9482766" cy="5947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FA6590-577F-739B-90F0-D23F3F37F862}"/>
              </a:ext>
            </a:extLst>
          </p:cNvPr>
          <p:cNvSpPr txBox="1"/>
          <p:nvPr/>
        </p:nvSpPr>
        <p:spPr>
          <a:xfrm>
            <a:off x="7455510" y="5822127"/>
            <a:ext cx="31291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400" dirty="0"/>
              <a:t>Clic en el botón: </a:t>
            </a:r>
            <a:r>
              <a:rPr lang="es-ES" sz="2400" dirty="0">
                <a:solidFill>
                  <a:srgbClr val="FF00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71125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E351D-05B7-D1DA-EFFE-3354DB4CF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53D7F42-6CBA-5D19-5DC4-101A87DC4546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BD9E4A-BB26-0541-B5DF-8E5D363C9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4" y="1278252"/>
            <a:ext cx="11783832" cy="4579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03AEA20-B085-2A69-BB9A-A81C8E4282F8}"/>
              </a:ext>
            </a:extLst>
          </p:cNvPr>
          <p:cNvSpPr txBox="1"/>
          <p:nvPr/>
        </p:nvSpPr>
        <p:spPr>
          <a:xfrm>
            <a:off x="3755072" y="4355630"/>
            <a:ext cx="309430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400" dirty="0"/>
              <a:t>Clic en: </a:t>
            </a:r>
            <a:r>
              <a:rPr lang="es-ES" sz="2400" dirty="0">
                <a:solidFill>
                  <a:srgbClr val="FF0000"/>
                </a:solidFill>
              </a:rPr>
              <a:t>Conexion03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B825978-8FCC-ACF9-5BA7-97252D5C622D}"/>
              </a:ext>
            </a:extLst>
          </p:cNvPr>
          <p:cNvSpPr txBox="1"/>
          <p:nvPr/>
        </p:nvSpPr>
        <p:spPr>
          <a:xfrm>
            <a:off x="523189" y="5946709"/>
            <a:ext cx="111456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400" dirty="0"/>
              <a:t>A su criterio, puede crear su </a:t>
            </a:r>
            <a:r>
              <a:rPr lang="es-ES" sz="2400" dirty="0">
                <a:solidFill>
                  <a:srgbClr val="FF0000"/>
                </a:solidFill>
              </a:rPr>
              <a:t>usuario, contraseña</a:t>
            </a:r>
            <a:r>
              <a:rPr lang="es-ES" sz="2400" dirty="0"/>
              <a:t>, el nombre de la </a:t>
            </a:r>
            <a:r>
              <a:rPr lang="es-ES" sz="2400" dirty="0">
                <a:solidFill>
                  <a:srgbClr val="FF0000"/>
                </a:solidFill>
              </a:rPr>
              <a:t>conexión</a:t>
            </a:r>
            <a:r>
              <a:rPr lang="es-ES" sz="2400" dirty="0"/>
              <a:t>.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53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9E0D8-6AD6-C9A0-7836-5E1BE2CA6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3B4C5B1-FACD-CE99-C9C5-E0A550768299}"/>
              </a:ext>
            </a:extLst>
          </p:cNvPr>
          <p:cNvSpPr txBox="1"/>
          <p:nvPr/>
        </p:nvSpPr>
        <p:spPr>
          <a:xfrm>
            <a:off x="487392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9871C0-9613-8FF1-134A-8B94668B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2" y="719779"/>
            <a:ext cx="11122323" cy="6056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574DCA-2A04-D0C4-2AED-A8B7BC3316C8}"/>
              </a:ext>
            </a:extLst>
          </p:cNvPr>
          <p:cNvSpPr txBox="1"/>
          <p:nvPr/>
        </p:nvSpPr>
        <p:spPr>
          <a:xfrm>
            <a:off x="4272653" y="2395911"/>
            <a:ext cx="48627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400" dirty="0"/>
              <a:t>Se muestra el siguiente entorno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3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BC8A-E06B-FE86-1E9F-FF40BAD7F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F903F81-997B-E970-6FB0-5E3DB7A807D2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9BF4E2-E9C3-3B43-8517-F64F1113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24" y="770537"/>
            <a:ext cx="9465514" cy="5937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59756A3-A1F6-92C5-4347-1214276A2083}"/>
              </a:ext>
            </a:extLst>
          </p:cNvPr>
          <p:cNvSpPr txBox="1"/>
          <p:nvPr/>
        </p:nvSpPr>
        <p:spPr>
          <a:xfrm>
            <a:off x="6377532" y="2172881"/>
            <a:ext cx="385339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Digitar el puerto </a:t>
            </a:r>
            <a:r>
              <a:rPr lang="es-ES" sz="2800" dirty="0">
                <a:solidFill>
                  <a:srgbClr val="FF0000"/>
                </a:solidFill>
              </a:rPr>
              <a:t>3307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D9FAEF-E00E-76F5-A770-06E3D5855F7C}"/>
              </a:ext>
            </a:extLst>
          </p:cNvPr>
          <p:cNvSpPr txBox="1"/>
          <p:nvPr/>
        </p:nvSpPr>
        <p:spPr>
          <a:xfrm>
            <a:off x="3044858" y="3075779"/>
            <a:ext cx="523649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La cuenta por defecto es </a:t>
            </a:r>
            <a:r>
              <a:rPr lang="es-ES" sz="2800" dirty="0">
                <a:solidFill>
                  <a:srgbClr val="FF0000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413687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FFE28-74B1-0119-F27D-697CCFB4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B2EA13D-CE1A-A717-4AD8-D786CB0D4F3E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4B1E9D-C3B0-4710-7332-64C134314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28" y="681998"/>
            <a:ext cx="9571462" cy="6003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84D828-E690-EE89-0B81-DBDEE135FC81}"/>
              </a:ext>
            </a:extLst>
          </p:cNvPr>
          <p:cNvSpPr txBox="1"/>
          <p:nvPr/>
        </p:nvSpPr>
        <p:spPr>
          <a:xfrm>
            <a:off x="2958594" y="3455345"/>
            <a:ext cx="565056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Clic en el botón: </a:t>
            </a:r>
            <a:r>
              <a:rPr lang="es-ES" sz="2800" dirty="0">
                <a:solidFill>
                  <a:srgbClr val="FF0000"/>
                </a:solidFill>
              </a:rPr>
              <a:t>Store in Vault…</a:t>
            </a:r>
          </a:p>
        </p:txBody>
      </p:sp>
    </p:spTree>
    <p:extLst>
      <p:ext uri="{BB962C8B-B14F-4D97-AF65-F5344CB8AC3E}">
        <p14:creationId xmlns:p14="http://schemas.microsoft.com/office/powerpoint/2010/main" val="374696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92710-63DA-0877-0DFB-3126024B3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BF52914-2182-70CA-6C0F-D65F7888967A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1B9E54-BBCD-876D-2986-B3B4DEB0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7" y="994555"/>
            <a:ext cx="11619746" cy="5501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500D440-C2EA-B7B8-6A8F-F389EDC6BC39}"/>
              </a:ext>
            </a:extLst>
          </p:cNvPr>
          <p:cNvSpPr txBox="1"/>
          <p:nvPr/>
        </p:nvSpPr>
        <p:spPr>
          <a:xfrm>
            <a:off x="294753" y="5366103"/>
            <a:ext cx="741726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Si no tiene </a:t>
            </a:r>
            <a:r>
              <a:rPr lang="es-ES" sz="2800" dirty="0">
                <a:solidFill>
                  <a:srgbClr val="FF0000"/>
                </a:solidFill>
              </a:rPr>
              <a:t>contraseña</a:t>
            </a:r>
            <a:r>
              <a:rPr lang="es-ES" sz="2800" dirty="0"/>
              <a:t>, clic en el botón: </a:t>
            </a:r>
            <a:r>
              <a:rPr lang="es-ES" sz="2800" dirty="0">
                <a:solidFill>
                  <a:srgbClr val="FF00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87322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15018-3529-5EEF-DDBE-0323A1543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7447774-C142-1384-50BB-18C24803AD63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D8CE50-6925-2353-3BE6-6605609F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5" y="1054938"/>
            <a:ext cx="11454980" cy="5423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B312E25-5381-F827-D874-D92957060498}"/>
              </a:ext>
            </a:extLst>
          </p:cNvPr>
          <p:cNvSpPr txBox="1"/>
          <p:nvPr/>
        </p:nvSpPr>
        <p:spPr>
          <a:xfrm>
            <a:off x="2078965" y="5184953"/>
            <a:ext cx="565892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Si tienen </a:t>
            </a:r>
            <a:r>
              <a:rPr lang="es-ES" sz="2800" dirty="0">
                <a:solidFill>
                  <a:srgbClr val="FF0000"/>
                </a:solidFill>
              </a:rPr>
              <a:t>contraseña</a:t>
            </a:r>
            <a:r>
              <a:rPr lang="es-ES" sz="2800" dirty="0"/>
              <a:t>, digitar su contraseña, clic en el botón: </a:t>
            </a:r>
            <a:r>
              <a:rPr lang="es-ES" sz="2800" dirty="0">
                <a:solidFill>
                  <a:srgbClr val="FF00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82976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01063-5A83-72B7-91AB-34817CEC6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4874C66-34E0-FE58-AABA-7BE3DBB9AB46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904696-8588-E366-F861-CD5BFF87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25" y="744659"/>
            <a:ext cx="9499070" cy="5958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D6FCE07-8691-7D88-E1BC-A856DEA34D85}"/>
              </a:ext>
            </a:extLst>
          </p:cNvPr>
          <p:cNvSpPr txBox="1"/>
          <p:nvPr/>
        </p:nvSpPr>
        <p:spPr>
          <a:xfrm>
            <a:off x="1631846" y="6104716"/>
            <a:ext cx="586450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Clic en el botón: </a:t>
            </a:r>
            <a:r>
              <a:rPr lang="es-ES" sz="2800" dirty="0">
                <a:solidFill>
                  <a:srgbClr val="FF0000"/>
                </a:solidFill>
              </a:rPr>
              <a:t>Test Connection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D6F12E-61A6-6D63-1F19-A3A82C8737A1}"/>
              </a:ext>
            </a:extLst>
          </p:cNvPr>
          <p:cNvSpPr txBox="1"/>
          <p:nvPr/>
        </p:nvSpPr>
        <p:spPr>
          <a:xfrm>
            <a:off x="3699311" y="977750"/>
            <a:ext cx="631595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Nombre de la conexión: </a:t>
            </a:r>
            <a:r>
              <a:rPr lang="es-ES" sz="2800" dirty="0">
                <a:solidFill>
                  <a:srgbClr val="FF0000"/>
                </a:solidFill>
              </a:rPr>
              <a:t>Conexion04</a:t>
            </a:r>
          </a:p>
        </p:txBody>
      </p:sp>
    </p:spTree>
    <p:extLst>
      <p:ext uri="{BB962C8B-B14F-4D97-AF65-F5344CB8AC3E}">
        <p14:creationId xmlns:p14="http://schemas.microsoft.com/office/powerpoint/2010/main" val="364398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F4F80-C15D-9743-DD8B-E4C1BCB61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7A5E057-B1D8-ABAC-0A05-46F1ECEC8C1F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0C8C65-F348-5541-E489-18DDDECB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404" y="838020"/>
            <a:ext cx="6704084" cy="5847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4A9CAB4-F751-1459-E900-FB3CD44F55D6}"/>
              </a:ext>
            </a:extLst>
          </p:cNvPr>
          <p:cNvSpPr txBox="1"/>
          <p:nvPr/>
        </p:nvSpPr>
        <p:spPr>
          <a:xfrm>
            <a:off x="247284" y="6019980"/>
            <a:ext cx="601978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Clic en el botón: </a:t>
            </a:r>
            <a:r>
              <a:rPr lang="es-ES" sz="2800" dirty="0">
                <a:solidFill>
                  <a:srgbClr val="FF0000"/>
                </a:solidFill>
              </a:rPr>
              <a:t>Continue Anyway</a:t>
            </a:r>
          </a:p>
        </p:txBody>
      </p:sp>
    </p:spTree>
    <p:extLst>
      <p:ext uri="{BB962C8B-B14F-4D97-AF65-F5344CB8AC3E}">
        <p14:creationId xmlns:p14="http://schemas.microsoft.com/office/powerpoint/2010/main" val="79922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7AC8F-A26D-234D-1382-840DBE178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D8150F2-0AE1-B280-D2C1-05DFDE1AA4F7}"/>
              </a:ext>
            </a:extLst>
          </p:cNvPr>
          <p:cNvSpPr txBox="1"/>
          <p:nvPr/>
        </p:nvSpPr>
        <p:spPr>
          <a:xfrm>
            <a:off x="750498" y="35667"/>
            <a:ext cx="111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CUENTA DE USUARIO EN MYSQL 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3BA63A-9A09-984A-8443-FD40108A7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91" y="828045"/>
            <a:ext cx="7904043" cy="5700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ECB15BC-9963-C26F-B014-61CDE49BC7A8}"/>
              </a:ext>
            </a:extLst>
          </p:cNvPr>
          <p:cNvSpPr txBox="1"/>
          <p:nvPr/>
        </p:nvSpPr>
        <p:spPr>
          <a:xfrm>
            <a:off x="5034944" y="5812947"/>
            <a:ext cx="355696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</a:lstStyle>
          <a:p>
            <a:r>
              <a:rPr lang="es-ES" sz="2800" dirty="0"/>
              <a:t>Clic en el botón: </a:t>
            </a:r>
            <a:r>
              <a:rPr lang="es-ES" sz="2800" dirty="0">
                <a:solidFill>
                  <a:srgbClr val="FF00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968259851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452</Words>
  <Application>Microsoft Office PowerPoint</Application>
  <PresentationFormat>Panorámica</PresentationFormat>
  <Paragraphs>63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Amasis MT Pro Black</vt:lpstr>
      <vt:lpstr>Arial</vt:lpstr>
      <vt:lpstr>Felix Titling</vt:lpstr>
      <vt:lpstr>Goudy Old Style</vt:lpstr>
      <vt:lpstr>ArchwayVTI</vt:lpstr>
      <vt:lpstr>CREAR UNA CUENTA DE USUARIO EN MYSQL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ALUMNO - YOVER SAUL INCA CHANTA</cp:lastModifiedBy>
  <cp:revision>121</cp:revision>
  <dcterms:created xsi:type="dcterms:W3CDTF">2024-12-15T23:07:37Z</dcterms:created>
  <dcterms:modified xsi:type="dcterms:W3CDTF">2025-01-20T04:55:48Z</dcterms:modified>
</cp:coreProperties>
</file>