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11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BASE DE DATOS EN MYSQL 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3B852-AB58-BF5E-D5FF-21937A8C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255B1DB-5F57-A6F7-A348-D95B1D585DBC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BASE DE DATOS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F60372-B822-8A09-B5AE-BD2DDBB4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" y="1890093"/>
            <a:ext cx="10742545" cy="974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DB61F0-87AA-2467-78D7-B7D7CBE1B7CC}"/>
              </a:ext>
            </a:extLst>
          </p:cNvPr>
          <p:cNvSpPr txBox="1"/>
          <p:nvPr/>
        </p:nvSpPr>
        <p:spPr>
          <a:xfrm>
            <a:off x="2337382" y="1123253"/>
            <a:ext cx="756877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/>
              <a:t>Se crea una base de datos: </a:t>
            </a:r>
            <a:r>
              <a:rPr lang="es-ES" dirty="0">
                <a:solidFill>
                  <a:srgbClr val="FF0000"/>
                </a:solidFill>
              </a:rPr>
              <a:t>SISTEMA01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51FBFE-9F8E-86ED-A354-D32E2CAE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97" y="4437698"/>
            <a:ext cx="7846547" cy="1491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887FB2-1591-AFC7-6C77-B743643253EE}"/>
              </a:ext>
            </a:extLst>
          </p:cNvPr>
          <p:cNvSpPr txBox="1"/>
          <p:nvPr/>
        </p:nvSpPr>
        <p:spPr>
          <a:xfrm>
            <a:off x="2337382" y="3665961"/>
            <a:ext cx="756877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/>
              <a:t>Se activa la base de datos: </a:t>
            </a:r>
            <a:r>
              <a:rPr lang="es-ES" dirty="0">
                <a:solidFill>
                  <a:srgbClr val="FF0000"/>
                </a:solidFill>
              </a:rPr>
              <a:t>SISTEMA01</a:t>
            </a:r>
          </a:p>
        </p:txBody>
      </p:sp>
    </p:spTree>
    <p:extLst>
      <p:ext uri="{BB962C8B-B14F-4D97-AF65-F5344CB8AC3E}">
        <p14:creationId xmlns:p14="http://schemas.microsoft.com/office/powerpoint/2010/main" val="42456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705C8-C9E7-F7BA-1E8D-BE3CC365A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EE0D935-F29D-D814-C838-0FCAC4831B15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BASE DE DATOS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B1130D-FCC0-C961-2FBE-BEFC5DAF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7" y="764336"/>
            <a:ext cx="8474644" cy="5931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AD9229-1A2F-F01D-7EED-4FEC549FDFA8}"/>
              </a:ext>
            </a:extLst>
          </p:cNvPr>
          <p:cNvSpPr txBox="1"/>
          <p:nvPr/>
        </p:nvSpPr>
        <p:spPr>
          <a:xfrm>
            <a:off x="6394675" y="681998"/>
            <a:ext cx="527111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/>
              <a:t>Se crea una tabla </a:t>
            </a:r>
            <a:r>
              <a:rPr lang="es-ES" dirty="0">
                <a:solidFill>
                  <a:srgbClr val="FF0000"/>
                </a:solidFill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37321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327A-790F-D164-76E1-73A7B8D3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54D79DF-16C9-A356-EEFB-1ADB4CE07264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BASE DE DATOS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1BC5D4-63E9-73B8-EE4E-C634AAA4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0" y="1492371"/>
            <a:ext cx="11783683" cy="3174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FF9C6E-991C-2D0F-7852-5F2B12657FDF}"/>
              </a:ext>
            </a:extLst>
          </p:cNvPr>
          <p:cNvSpPr txBox="1"/>
          <p:nvPr/>
        </p:nvSpPr>
        <p:spPr>
          <a:xfrm>
            <a:off x="1557068" y="759636"/>
            <a:ext cx="90778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/>
              <a:t>Se inserta los registros hacia la tabla </a:t>
            </a:r>
            <a:r>
              <a:rPr lang="es-ES" dirty="0">
                <a:solidFill>
                  <a:srgbClr val="FF0000"/>
                </a:solidFill>
              </a:rPr>
              <a:t>persona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561223-111A-B781-B860-032C3CA3104A}"/>
              </a:ext>
            </a:extLst>
          </p:cNvPr>
          <p:cNvSpPr txBox="1"/>
          <p:nvPr/>
        </p:nvSpPr>
        <p:spPr>
          <a:xfrm>
            <a:off x="668549" y="4788976"/>
            <a:ext cx="1085490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600" dirty="0"/>
              <a:t>INSERT INTO persona (paterno, materno, nombres, edad, sexo, celular, direccion, distrito, correo) </a:t>
            </a:r>
          </a:p>
          <a:p>
            <a:r>
              <a:rPr lang="es-PE" sz="1600" dirty="0"/>
              <a:t>VALUES</a:t>
            </a:r>
          </a:p>
          <a:p>
            <a:r>
              <a:rPr lang="es-PE" sz="1600" dirty="0"/>
              <a:t>('Gonzalez', 'Perez', 'Juan Carlos', 30, 'Masculino', '987654321', 'Calle Los Robles 123', 'San Isidro', 'juan.perez@gmail.com’),</a:t>
            </a:r>
          </a:p>
          <a:p>
            <a:r>
              <a:rPr lang="es-PE" sz="1600" dirty="0"/>
              <a:t>('Fernandez', 'Lopez', 'Maria Fernanda', 28, 'Femenino', '998877665', 'Av. Las Palmeras 456', 'Miraflores', 'maria.lopez@hotmail.com’),</a:t>
            </a:r>
          </a:p>
          <a:p>
            <a:r>
              <a:rPr lang="es-PE" sz="1600" dirty="0"/>
              <a:t>('Ramirez', 'Garcia', 'Luis Alfredo', 35, 'Masculino', '987321654', 'Jr. Los Cedros 789', 'Surco', 'luis.ramirez@yahoo.com’),</a:t>
            </a:r>
          </a:p>
          <a:p>
            <a:r>
              <a:rPr lang="es-PE" sz="1600" dirty="0"/>
              <a:t>('Sanchez', 'Torres', 'Ana Sofia', 25, 'Femenino', '993344556', 'Calle Los Olivos 321', 'Barranco', 'ana.sanchez@gmail.com’),</a:t>
            </a:r>
          </a:p>
          <a:p>
            <a:r>
              <a:rPr lang="es-PE" sz="1600" dirty="0"/>
              <a:t>('Castro', 'Diaz', 'Carlos Eduardo', 40, 'Masculino', '999888777', 'Av. La Marina 654', 'La Molina', 'carlos.castro@hotmail.com');</a:t>
            </a:r>
          </a:p>
        </p:txBody>
      </p:sp>
    </p:spTree>
    <p:extLst>
      <p:ext uri="{BB962C8B-B14F-4D97-AF65-F5344CB8AC3E}">
        <p14:creationId xmlns:p14="http://schemas.microsoft.com/office/powerpoint/2010/main" val="42656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F3A7-E482-9829-8D2D-FE7C60A6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9BCA53-47CE-7DE1-320E-DBA24CE2B295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BASE DE DATOS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9D9BB-ABC6-B557-5007-67642D7C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6" y="2195423"/>
            <a:ext cx="11805428" cy="2764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4663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237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Felix Titling</vt:lpstr>
      <vt:lpstr>Goudy Old Style</vt:lpstr>
      <vt:lpstr>ArchwayVTI</vt:lpstr>
      <vt:lpstr>CREAR UNA BASE DE DATOS EN MYSQL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109</cp:revision>
  <dcterms:created xsi:type="dcterms:W3CDTF">2024-12-15T23:07:37Z</dcterms:created>
  <dcterms:modified xsi:type="dcterms:W3CDTF">2025-01-16T02:16:28Z</dcterms:modified>
</cp:coreProperties>
</file>