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3AA05-99F3-77B4-23E5-8E4219D2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F5079D-0D16-5533-60EC-BFFC8AE22733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82FD9D-E732-290D-B5DB-135FC972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61" y="751585"/>
            <a:ext cx="4773912" cy="5902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E1B088-B142-FC0F-C77B-B582E8EC87A4}"/>
              </a:ext>
            </a:extLst>
          </p:cNvPr>
          <p:cNvSpPr txBox="1"/>
          <p:nvPr/>
        </p:nvSpPr>
        <p:spPr>
          <a:xfrm>
            <a:off x="6398364" y="6091265"/>
            <a:ext cx="422076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Doble clic en el archivo: </a:t>
            </a:r>
            <a:r>
              <a:rPr lang="es-ES" sz="2000" dirty="0">
                <a:solidFill>
                  <a:srgbClr val="FF0000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22452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952D-691F-1853-D0BA-FEB9C733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B30E96E-8A96-540C-4800-5D98950FC63B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9316E9-0912-6E74-6617-46A8E3E9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79" y="751585"/>
            <a:ext cx="7136043" cy="6023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9FFE2C-8D8F-CE25-2EF4-4D4806FE99B6}"/>
              </a:ext>
            </a:extLst>
          </p:cNvPr>
          <p:cNvSpPr txBox="1"/>
          <p:nvPr/>
        </p:nvSpPr>
        <p:spPr>
          <a:xfrm>
            <a:off x="767749" y="1812563"/>
            <a:ext cx="390777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Se muestran las dependencias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A644D-4CC1-00FA-82FB-215BF2E5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7FBF0F6-C7F2-4B8D-A22F-BF184DA78664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B2B19-AFB2-126D-101A-B8F24B16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5" y="958615"/>
            <a:ext cx="11773906" cy="2336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252695-CED6-B061-08C3-52377B406D15}"/>
              </a:ext>
            </a:extLst>
          </p:cNvPr>
          <p:cNvSpPr txBox="1"/>
          <p:nvPr/>
        </p:nvSpPr>
        <p:spPr>
          <a:xfrm>
            <a:off x="430744" y="3425203"/>
            <a:ext cx="11476009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sz="3200" dirty="0"/>
              <a:t>Proporciona soporte para trabajar </a:t>
            </a:r>
            <a:r>
              <a:rPr lang="es-ES" sz="3200" dirty="0">
                <a:solidFill>
                  <a:srgbClr val="FF0000"/>
                </a:solidFill>
              </a:rPr>
              <a:t>con bases de datos </a:t>
            </a:r>
            <a:r>
              <a:rPr lang="es-ES" sz="3200" dirty="0"/>
              <a:t>usando </a:t>
            </a:r>
            <a:r>
              <a:rPr lang="es-ES" sz="3200" dirty="0">
                <a:solidFill>
                  <a:srgbClr val="FF0000"/>
                </a:solidFill>
              </a:rPr>
              <a:t>JPA (Java Persistence API).</a:t>
            </a:r>
          </a:p>
          <a:p>
            <a:pPr algn="just"/>
            <a:endParaRPr lang="es-ES" sz="3200" dirty="0"/>
          </a:p>
          <a:p>
            <a:pPr algn="just"/>
            <a:r>
              <a:rPr lang="es-ES" sz="3200" dirty="0"/>
              <a:t>Incluye </a:t>
            </a:r>
            <a:r>
              <a:rPr lang="es-ES" sz="3200" dirty="0">
                <a:solidFill>
                  <a:srgbClr val="FF0000"/>
                </a:solidFill>
              </a:rPr>
              <a:t>Hibernate (una implementación de JPA) </a:t>
            </a:r>
            <a:r>
              <a:rPr lang="es-ES" sz="3200" dirty="0"/>
              <a:t>y otras herramientas para manejar entidades, repositorios y consultas.</a:t>
            </a:r>
          </a:p>
        </p:txBody>
      </p:sp>
    </p:spTree>
    <p:extLst>
      <p:ext uri="{BB962C8B-B14F-4D97-AF65-F5344CB8AC3E}">
        <p14:creationId xmlns:p14="http://schemas.microsoft.com/office/powerpoint/2010/main" val="10382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CE34-3928-7CC3-B9F7-8F29EB430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DE02B1-0BDB-42F4-E9CD-FA43B542D29F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A8E719-986B-5B7F-F557-32E12FF8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" y="893638"/>
            <a:ext cx="11809230" cy="2436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2103EB-7059-341A-E432-E651A144D6F1}"/>
              </a:ext>
            </a:extLst>
          </p:cNvPr>
          <p:cNvSpPr txBox="1"/>
          <p:nvPr/>
        </p:nvSpPr>
        <p:spPr>
          <a:xfrm>
            <a:off x="205867" y="3480756"/>
            <a:ext cx="1180923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sz="3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3600" dirty="0"/>
              <a:t>Permite generar vistas HTML dinámicas usando el motor de </a:t>
            </a:r>
            <a:r>
              <a:rPr lang="es-ES" sz="3600" dirty="0">
                <a:solidFill>
                  <a:srgbClr val="FF0000"/>
                </a:solidFill>
              </a:rPr>
              <a:t>plantillas Thymeleaf.</a:t>
            </a:r>
          </a:p>
          <a:p>
            <a:endParaRPr lang="es-ES" sz="3600" dirty="0"/>
          </a:p>
          <a:p>
            <a:r>
              <a:rPr lang="es-ES" sz="3600" dirty="0"/>
              <a:t>Incluye Integración </a:t>
            </a:r>
            <a:r>
              <a:rPr lang="es-ES" sz="3600" dirty="0">
                <a:solidFill>
                  <a:srgbClr val="FF0000"/>
                </a:solidFill>
              </a:rPr>
              <a:t>con Spring MVC </a:t>
            </a:r>
            <a:r>
              <a:rPr lang="es-ES" sz="3600" dirty="0"/>
              <a:t>para renderizar páginas desde </a:t>
            </a:r>
            <a:r>
              <a:rPr lang="es-ES" sz="3600" dirty="0">
                <a:solidFill>
                  <a:srgbClr val="FF0000"/>
                </a:solidFill>
              </a:rPr>
              <a:t>plantillas Thymeleaf.</a:t>
            </a:r>
          </a:p>
        </p:txBody>
      </p:sp>
    </p:spTree>
    <p:extLst>
      <p:ext uri="{BB962C8B-B14F-4D97-AF65-F5344CB8AC3E}">
        <p14:creationId xmlns:p14="http://schemas.microsoft.com/office/powerpoint/2010/main" val="161716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8F3F2-9829-E8E2-9E07-5C2B22F19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A690D75-352B-0A3C-40E3-4B225495302A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8B8245-D4A5-B613-1921-C60D9797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7" y="1115229"/>
            <a:ext cx="11948754" cy="266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5B20B0-68FC-5415-F992-0F5BCE62003E}"/>
              </a:ext>
            </a:extLst>
          </p:cNvPr>
          <p:cNvSpPr txBox="1"/>
          <p:nvPr/>
        </p:nvSpPr>
        <p:spPr>
          <a:xfrm>
            <a:off x="128227" y="4027912"/>
            <a:ext cx="11948754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Proporciona todo lo necesario para construir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aplicaciones web (REST o MVC).</a:t>
            </a:r>
          </a:p>
          <a:p>
            <a:pPr algn="just"/>
            <a:endParaRPr lang="es-E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3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Incluye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MVC (para controladores y vistas)</a:t>
            </a:r>
            <a:r>
              <a:rPr lang="es-ES" sz="3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6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4FF96-C075-7B64-7A00-BB08672C0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F9F575-4AAB-3E9C-2CBF-96FFFEEAEBAD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5D73A8-2506-F0F4-6CFD-921881AE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6" y="936054"/>
            <a:ext cx="11841907" cy="2730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731AE2-1DD5-2104-0E07-BE674982E85C}"/>
              </a:ext>
            </a:extLst>
          </p:cNvPr>
          <p:cNvSpPr txBox="1"/>
          <p:nvPr/>
        </p:nvSpPr>
        <p:spPr>
          <a:xfrm>
            <a:off x="166866" y="3738552"/>
            <a:ext cx="11841907" cy="290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sz="3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3200" dirty="0"/>
              <a:t>Es el conector de Java para </a:t>
            </a:r>
            <a:r>
              <a:rPr lang="es-ES" sz="3200" dirty="0">
                <a:solidFill>
                  <a:srgbClr val="FF0000"/>
                </a:solidFill>
              </a:rPr>
              <a:t>MySQL.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3200" dirty="0"/>
              <a:t>Permite a la aplicación comunicarse con una </a:t>
            </a:r>
            <a:r>
              <a:rPr lang="es-ES" sz="3200" dirty="0">
                <a:solidFill>
                  <a:srgbClr val="FF0000"/>
                </a:solidFill>
              </a:rPr>
              <a:t>base de datos MySQL.</a:t>
            </a:r>
          </a:p>
          <a:p>
            <a:endParaRPr lang="es-ES" sz="1100" dirty="0"/>
          </a:p>
          <a:p>
            <a:r>
              <a:rPr lang="es-ES" sz="3200" dirty="0">
                <a:solidFill>
                  <a:srgbClr val="FF0000"/>
                </a:solidFill>
              </a:rPr>
              <a:t>scope.- </a:t>
            </a:r>
            <a:r>
              <a:rPr lang="es-ES" sz="3200" dirty="0"/>
              <a:t>Con runtime, se indica que esta dependencia solo se necesita en </a:t>
            </a:r>
            <a:r>
              <a:rPr lang="es-ES" sz="3200" dirty="0">
                <a:solidFill>
                  <a:srgbClr val="FF0000"/>
                </a:solidFill>
              </a:rPr>
              <a:t>tiempo de ejecución</a:t>
            </a:r>
            <a:r>
              <a:rPr lang="es-ES" sz="3200" dirty="0"/>
              <a:t>, no durante la </a:t>
            </a:r>
            <a:r>
              <a:rPr lang="es-ES" sz="3200" dirty="0">
                <a:solidFill>
                  <a:srgbClr val="FF0000"/>
                </a:solidFill>
              </a:rPr>
              <a:t>compilación.</a:t>
            </a:r>
          </a:p>
        </p:txBody>
      </p:sp>
    </p:spTree>
    <p:extLst>
      <p:ext uri="{BB962C8B-B14F-4D97-AF65-F5344CB8AC3E}">
        <p14:creationId xmlns:p14="http://schemas.microsoft.com/office/powerpoint/2010/main" val="121850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1B04-9D7F-9354-ADBB-316F28F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93B52B1-0C40-BF7D-957A-33AC55F8E7CB}"/>
              </a:ext>
            </a:extLst>
          </p:cNvPr>
          <p:cNvSpPr txBox="1"/>
          <p:nvPr/>
        </p:nvSpPr>
        <p:spPr>
          <a:xfrm>
            <a:off x="1708030" y="43699"/>
            <a:ext cx="954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VERIFICANDO LAS DEPENDENCIAS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502DEA-7956-2E85-5F37-665B1A5A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8" y="751585"/>
            <a:ext cx="11934040" cy="2569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3C3F91-1C86-5AD5-97FA-18BD8CE36DE9}"/>
              </a:ext>
            </a:extLst>
          </p:cNvPr>
          <p:cNvSpPr txBox="1"/>
          <p:nvPr/>
        </p:nvSpPr>
        <p:spPr>
          <a:xfrm>
            <a:off x="173905" y="3429000"/>
            <a:ext cx="1184376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Proporciona herramientas para realizar pruebas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unitarias e integradas.</a:t>
            </a:r>
          </a:p>
          <a:p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Incluye:</a:t>
            </a:r>
          </a:p>
          <a:p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      JUnit 5 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(motor principal de pruebas).</a:t>
            </a:r>
          </a:p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     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Mockito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(para pruebas con mocks).</a:t>
            </a:r>
          </a:p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     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AssertJ</a:t>
            </a:r>
            <a:r>
              <a:rPr lang="es-E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(para hacer aserciones más legibles).</a:t>
            </a:r>
          </a:p>
        </p:txBody>
      </p:sp>
    </p:spTree>
    <p:extLst>
      <p:ext uri="{BB962C8B-B14F-4D97-AF65-F5344CB8AC3E}">
        <p14:creationId xmlns:p14="http://schemas.microsoft.com/office/powerpoint/2010/main" val="71518304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197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Amasis MT Pro Black</vt:lpstr>
      <vt:lpstr>Aptos Black</vt:lpstr>
      <vt:lpstr>Arial</vt:lpstr>
      <vt:lpstr>Felix Titling</vt:lpstr>
      <vt:lpstr>Goudy Old Style</vt:lpstr>
      <vt:lpstr>ArchwayVTI</vt:lpstr>
      <vt:lpstr>VERIFICANDO LAS DEPENDENCIAS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142</cp:revision>
  <dcterms:created xsi:type="dcterms:W3CDTF">2024-12-15T23:07:37Z</dcterms:created>
  <dcterms:modified xsi:type="dcterms:W3CDTF">2024-12-29T23:05:56Z</dcterms:modified>
</cp:coreProperties>
</file>