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4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3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6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1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5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9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9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78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F3316F-AE07-12A6-90FD-C6E39D06D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74990"/>
            <a:ext cx="12191980" cy="1696746"/>
          </a:xfrm>
        </p:spPr>
        <p:txBody>
          <a:bodyPr anchor="ctr" anchorCtr="0">
            <a:no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UNA INTERFAZ</a:t>
            </a:r>
          </a:p>
        </p:txBody>
      </p: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AD445625-5069-3F78-FA14-1373E52984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905" b="9707"/>
          <a:stretch/>
        </p:blipFill>
        <p:spPr>
          <a:xfrm>
            <a:off x="20" y="0"/>
            <a:ext cx="12191980" cy="49236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9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29EE4-1176-B03A-ECB0-128B6D160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5B732D6-2A55-3D0F-64CB-767B9969F055}"/>
              </a:ext>
            </a:extLst>
          </p:cNvPr>
          <p:cNvSpPr txBox="1"/>
          <p:nvPr/>
        </p:nvSpPr>
        <p:spPr>
          <a:xfrm>
            <a:off x="802259" y="43699"/>
            <a:ext cx="10213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UNA INTERFAZ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B1BC79-1D1D-63F5-751D-E98ECA1AC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5" y="1639011"/>
            <a:ext cx="11947585" cy="36388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293DDC7-BAC5-40C0-A360-73E2479F4063}"/>
              </a:ext>
            </a:extLst>
          </p:cNvPr>
          <p:cNvSpPr txBox="1"/>
          <p:nvPr/>
        </p:nvSpPr>
        <p:spPr>
          <a:xfrm>
            <a:off x="6808398" y="3394496"/>
            <a:ext cx="27237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Clase importada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97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94CB1-0C63-066A-53ED-6C6BF697C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D5EBEF7-B19C-641A-D3B0-8E94A116C08F}"/>
              </a:ext>
            </a:extLst>
          </p:cNvPr>
          <p:cNvSpPr txBox="1"/>
          <p:nvPr/>
        </p:nvSpPr>
        <p:spPr>
          <a:xfrm>
            <a:off x="924668" y="43699"/>
            <a:ext cx="10213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UNA INTERFAZ</a:t>
            </a:r>
            <a:endParaRPr lang="es-ES" sz="4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9436E34-3D37-1355-042A-0A25B3136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51" y="751585"/>
            <a:ext cx="11556111" cy="6000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7B81182-5137-9AFC-FE1A-AD20A61E5636}"/>
              </a:ext>
            </a:extLst>
          </p:cNvPr>
          <p:cNvSpPr txBox="1"/>
          <p:nvPr/>
        </p:nvSpPr>
        <p:spPr>
          <a:xfrm>
            <a:off x="940284" y="2980642"/>
            <a:ext cx="522062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1.- Clic derecho en el paquete: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Interfaces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D398532-71C8-2EEA-4EEB-0E8ED51953FA}"/>
              </a:ext>
            </a:extLst>
          </p:cNvPr>
          <p:cNvSpPr txBox="1"/>
          <p:nvPr/>
        </p:nvSpPr>
        <p:spPr>
          <a:xfrm>
            <a:off x="4284458" y="3627457"/>
            <a:ext cx="325502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2.- Clic en la opción: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New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24355C2-4C7C-19A6-21AD-A15C93B33F1B}"/>
              </a:ext>
            </a:extLst>
          </p:cNvPr>
          <p:cNvSpPr txBox="1"/>
          <p:nvPr/>
        </p:nvSpPr>
        <p:spPr>
          <a:xfrm>
            <a:off x="3687998" y="5871856"/>
            <a:ext cx="379110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3.- Clic en la opción: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Interface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7D68F08-5060-B382-A8D2-DD2AA1AD19CB}"/>
              </a:ext>
            </a:extLst>
          </p:cNvPr>
          <p:cNvSpPr txBox="1"/>
          <p:nvPr/>
        </p:nvSpPr>
        <p:spPr>
          <a:xfrm>
            <a:off x="2478807" y="722658"/>
            <a:ext cx="9649112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Una interfaz en Java es una </a:t>
            </a: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estructura especializada </a:t>
            </a:r>
            <a:r>
              <a:rPr lang="es-ES" sz="2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que actúa como un </a:t>
            </a: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contrato,</a:t>
            </a:r>
            <a:r>
              <a:rPr lang="es-ES" sz="2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definiendo un conjunto de </a:t>
            </a: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métodos abstractos (sin implementación) </a:t>
            </a:r>
            <a:r>
              <a:rPr lang="es-ES" sz="2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que las clases que la implementen están obligadas a </a:t>
            </a: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definir.</a:t>
            </a:r>
            <a:endParaRPr lang="es-PE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46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B54EB-24B8-E90C-587C-1AA83BEED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90AEB3A-F840-2A72-1125-5B4590FFA459}"/>
              </a:ext>
            </a:extLst>
          </p:cNvPr>
          <p:cNvSpPr txBox="1"/>
          <p:nvPr/>
        </p:nvSpPr>
        <p:spPr>
          <a:xfrm>
            <a:off x="802259" y="43699"/>
            <a:ext cx="10213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UNA INTERFAZ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CE1A3E-7AC1-7C11-505E-E01A22F1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92" y="751584"/>
            <a:ext cx="6325410" cy="6000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148A590-6338-BF06-3D49-CB4645813DA2}"/>
              </a:ext>
            </a:extLst>
          </p:cNvPr>
          <p:cNvSpPr txBox="1"/>
          <p:nvPr/>
        </p:nvSpPr>
        <p:spPr>
          <a:xfrm>
            <a:off x="5132724" y="3076335"/>
            <a:ext cx="522062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1.- Nombre de la Interfaz: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InterfazPersona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38C881-7523-C96A-62C5-5DB2FCBC8088}"/>
              </a:ext>
            </a:extLst>
          </p:cNvPr>
          <p:cNvSpPr txBox="1"/>
          <p:nvPr/>
        </p:nvSpPr>
        <p:spPr>
          <a:xfrm>
            <a:off x="3378685" y="6241144"/>
            <a:ext cx="341892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2.- Clic en el botón: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52629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EA32E-C154-2836-B0FB-826635B15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E1AE742-7EDB-895D-999F-73D3E83C71FC}"/>
              </a:ext>
            </a:extLst>
          </p:cNvPr>
          <p:cNvSpPr txBox="1"/>
          <p:nvPr/>
        </p:nvSpPr>
        <p:spPr>
          <a:xfrm>
            <a:off x="802259" y="43699"/>
            <a:ext cx="10213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UNA INTERFAZ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A645B6-76E3-6E65-48CE-6D5A05769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06" y="1015306"/>
            <a:ext cx="11886396" cy="5299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319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7D4C6-384D-33AC-E8E2-9D856B5B4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8A2F218-5913-7804-B8B0-88C4137A66B2}"/>
              </a:ext>
            </a:extLst>
          </p:cNvPr>
          <p:cNvSpPr txBox="1"/>
          <p:nvPr/>
        </p:nvSpPr>
        <p:spPr>
          <a:xfrm>
            <a:off x="802259" y="43699"/>
            <a:ext cx="10213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UNA INTERFAZ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EFF4A9-AACD-56FF-0A67-649AE3F84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9" y="1165589"/>
            <a:ext cx="11844069" cy="4708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20EF66D-B441-01D5-FEBC-34E351A72CB6}"/>
              </a:ext>
            </a:extLst>
          </p:cNvPr>
          <p:cNvSpPr txBox="1"/>
          <p:nvPr/>
        </p:nvSpPr>
        <p:spPr>
          <a:xfrm>
            <a:off x="3840912" y="3563221"/>
            <a:ext cx="8021849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32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Al extender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CrudRepository</a:t>
            </a:r>
            <a:r>
              <a:rPr lang="es-ES" sz="32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en la interfaz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InterfazPersona</a:t>
            </a:r>
            <a:r>
              <a:rPr lang="es-ES" sz="32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, se hereda todos los métodos sin tener que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implementarlos manualmente.</a:t>
            </a:r>
            <a:endParaRPr lang="es-PE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1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C08AF-762D-CD17-86C3-9E6D39685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9BC5C54-1C47-DB91-B339-5A255B2AF2B6}"/>
              </a:ext>
            </a:extLst>
          </p:cNvPr>
          <p:cNvSpPr txBox="1"/>
          <p:nvPr/>
        </p:nvSpPr>
        <p:spPr>
          <a:xfrm>
            <a:off x="802259" y="43699"/>
            <a:ext cx="10213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UNA INTERFAZ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48502A-D958-40C2-7E9F-BFA55121F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80" y="1319841"/>
            <a:ext cx="11964839" cy="42183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A3DEC77-3E4E-D2FE-F08D-4DBDB6E3C8BB}"/>
              </a:ext>
            </a:extLst>
          </p:cNvPr>
          <p:cNvSpPr txBox="1"/>
          <p:nvPr/>
        </p:nvSpPr>
        <p:spPr>
          <a:xfrm>
            <a:off x="252321" y="2260634"/>
            <a:ext cx="27237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1.- Clic en el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foco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A35E918-282F-EF9B-71A8-A82C2169FB0B}"/>
              </a:ext>
            </a:extLst>
          </p:cNvPr>
          <p:cNvSpPr txBox="1"/>
          <p:nvPr/>
        </p:nvSpPr>
        <p:spPr>
          <a:xfrm>
            <a:off x="2311878" y="3439728"/>
            <a:ext cx="935247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1.- Clic en la opción:</a:t>
            </a:r>
          </a:p>
          <a:p>
            <a:pPr algn="ctr"/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Import CrudRepository (org.springframework.data.repository)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65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B4E6B-44C9-F1E2-65AD-3427B24F0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FC45E1D-23CC-0339-34CF-EC8580E0F41D}"/>
              </a:ext>
            </a:extLst>
          </p:cNvPr>
          <p:cNvSpPr txBox="1"/>
          <p:nvPr/>
        </p:nvSpPr>
        <p:spPr>
          <a:xfrm>
            <a:off x="802259" y="43699"/>
            <a:ext cx="10213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UNA INTERFAZ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740AFEC-2721-2844-5FDE-5A096471C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1" y="751585"/>
            <a:ext cx="11844069" cy="3009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624FE6B-6D17-7A86-89E6-57625B576235}"/>
              </a:ext>
            </a:extLst>
          </p:cNvPr>
          <p:cNvSpPr txBox="1"/>
          <p:nvPr/>
        </p:nvSpPr>
        <p:spPr>
          <a:xfrm>
            <a:off x="1708028" y="3843890"/>
            <a:ext cx="8652295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Los Métodos proporcionados por CrudRepository son:</a:t>
            </a:r>
          </a:p>
          <a:p>
            <a:pPr algn="just"/>
            <a:endParaRPr lang="es-ES" sz="12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save(T entity) → 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Guarda o actualiza una entidad en la base de datos.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findById(ID id) → 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Busca una entidad por su identificador.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findAll() → 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Devuelve todas las entidades.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delete(T entity) → 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Elimina una entidad específica.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sz="12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count() → 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Devuelve el número total de entidades.</a:t>
            </a:r>
            <a:endParaRPr lang="es-PE" sz="20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29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A28B4-A94B-CE7A-C397-F70FBD20E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CF63234-C6A4-368D-6F12-D80E4B255350}"/>
              </a:ext>
            </a:extLst>
          </p:cNvPr>
          <p:cNvSpPr txBox="1"/>
          <p:nvPr/>
        </p:nvSpPr>
        <p:spPr>
          <a:xfrm>
            <a:off x="802259" y="43699"/>
            <a:ext cx="10213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UNA INTERFAZ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42FF359-EE4A-DB2D-658A-F4D36F11A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5" y="870751"/>
            <a:ext cx="11878574" cy="3082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88759B1-8417-0796-BB30-AAAE01FDF10F}"/>
              </a:ext>
            </a:extLst>
          </p:cNvPr>
          <p:cNvSpPr txBox="1"/>
          <p:nvPr/>
        </p:nvSpPr>
        <p:spPr>
          <a:xfrm>
            <a:off x="163905" y="4136863"/>
            <a:ext cx="11878574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El tipo genérico </a:t>
            </a: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&lt;Persona, Integer&gt; </a:t>
            </a:r>
            <a:r>
              <a:rPr lang="es-ES" sz="2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significa lo siguiente:</a:t>
            </a:r>
          </a:p>
          <a:p>
            <a:endParaRPr lang="es-ES" sz="12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Persona.- </a:t>
            </a:r>
            <a:r>
              <a:rPr lang="es-ES" sz="2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Esto indica que el </a:t>
            </a: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identificador único </a:t>
            </a:r>
            <a:r>
              <a:rPr lang="es-ES" sz="2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de cada registro en la tabla </a:t>
            </a: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Persona</a:t>
            </a:r>
            <a:r>
              <a:rPr lang="es-ES" sz="2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es de tipo Integer.</a:t>
            </a:r>
          </a:p>
          <a:p>
            <a:endParaRPr lang="es-ES" sz="12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Integer.- </a:t>
            </a:r>
            <a:r>
              <a:rPr lang="es-ES" sz="2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Define el tipo de dato de la clave primaria </a:t>
            </a: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(idpersona)</a:t>
            </a:r>
            <a:r>
              <a:rPr lang="es-ES" sz="2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de la entidad</a:t>
            </a:r>
            <a:endParaRPr lang="es-PE" sz="28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294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85E9A-1FA6-8115-FE9D-80AB9B3C7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1AD1067-CCBE-C60D-61BA-95876557EB46}"/>
              </a:ext>
            </a:extLst>
          </p:cNvPr>
          <p:cNvSpPr txBox="1"/>
          <p:nvPr/>
        </p:nvSpPr>
        <p:spPr>
          <a:xfrm>
            <a:off x="802259" y="43699"/>
            <a:ext cx="10213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UNA INTERFAZ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608F40-5235-CB0D-7DE8-AAC276AED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8" y="1609179"/>
            <a:ext cx="11783684" cy="36396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51C0AC7-88DD-AC4E-99A6-74829BC062A6}"/>
              </a:ext>
            </a:extLst>
          </p:cNvPr>
          <p:cNvSpPr txBox="1"/>
          <p:nvPr/>
        </p:nvSpPr>
        <p:spPr>
          <a:xfrm>
            <a:off x="295453" y="3701245"/>
            <a:ext cx="27237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1.- Clic en el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foco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078EF1-1C36-F516-86CF-8FB4B57AF84B}"/>
              </a:ext>
            </a:extLst>
          </p:cNvPr>
          <p:cNvSpPr txBox="1"/>
          <p:nvPr/>
        </p:nvSpPr>
        <p:spPr>
          <a:xfrm>
            <a:off x="5211074" y="3966581"/>
            <a:ext cx="667684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1.- Clic en la opción:</a:t>
            </a:r>
          </a:p>
          <a:p>
            <a:pPr algn="ctr"/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Import Persona (com.springcrud01.Modelo)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71384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288</Words>
  <Application>Microsoft Office PowerPoint</Application>
  <PresentationFormat>Panorámica</PresentationFormat>
  <Paragraphs>40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Amasis MT Pro Black</vt:lpstr>
      <vt:lpstr>Aptos Black</vt:lpstr>
      <vt:lpstr>Arial</vt:lpstr>
      <vt:lpstr>Felix Titling</vt:lpstr>
      <vt:lpstr>Goudy Old Style</vt:lpstr>
      <vt:lpstr>Wingdings</vt:lpstr>
      <vt:lpstr>ArchwayVTI</vt:lpstr>
      <vt:lpstr>GENERANDO UNA INTERFAZ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pxjuleon (Leon Suyon, Juan Jose)</dc:creator>
  <cp:lastModifiedBy>Daniel</cp:lastModifiedBy>
  <cp:revision>198</cp:revision>
  <dcterms:created xsi:type="dcterms:W3CDTF">2024-12-15T23:07:37Z</dcterms:created>
  <dcterms:modified xsi:type="dcterms:W3CDTF">2025-01-06T04:15:11Z</dcterms:modified>
</cp:coreProperties>
</file>