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¿QUÉ ES SPRING TOOL SUITE 4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2C4D0-EB84-3995-78D0-4C10E507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C13D72-9976-DBEC-5D0D-2367FD274512}"/>
              </a:ext>
            </a:extLst>
          </p:cNvPr>
          <p:cNvSpPr txBox="1"/>
          <p:nvPr/>
        </p:nvSpPr>
        <p:spPr>
          <a:xfrm>
            <a:off x="88782" y="8600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4291BF-E6D9-1849-8887-B367787F5642}"/>
              </a:ext>
            </a:extLst>
          </p:cNvPr>
          <p:cNvSpPr txBox="1"/>
          <p:nvPr/>
        </p:nvSpPr>
        <p:spPr>
          <a:xfrm>
            <a:off x="1315172" y="786432"/>
            <a:ext cx="95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la siguiente pagina web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BC53DD-A1D5-56F1-4C1B-8F0D1ED9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24" y="1659390"/>
            <a:ext cx="9929004" cy="5092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87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25DD-8C65-3C59-DA81-A732AF40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E899EF2-2CFC-7BF4-A7B4-D815F20929A1}"/>
              </a:ext>
            </a:extLst>
          </p:cNvPr>
          <p:cNvSpPr txBox="1"/>
          <p:nvPr/>
        </p:nvSpPr>
        <p:spPr>
          <a:xfrm>
            <a:off x="2175599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5D8BC6-7638-018F-49A0-3DC6F275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0" y="837762"/>
            <a:ext cx="10674809" cy="5925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F863DC-3837-F467-0D72-B84777F39341}"/>
              </a:ext>
            </a:extLst>
          </p:cNvPr>
          <p:cNvSpPr txBox="1"/>
          <p:nvPr/>
        </p:nvSpPr>
        <p:spPr>
          <a:xfrm>
            <a:off x="3073168" y="3207583"/>
            <a:ext cx="68040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la ficha: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Windows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4E429E-508D-A99D-9ABD-AFF4D39E3B12}"/>
              </a:ext>
            </a:extLst>
          </p:cNvPr>
          <p:cNvSpPr txBox="1"/>
          <p:nvPr/>
        </p:nvSpPr>
        <p:spPr>
          <a:xfrm>
            <a:off x="2820126" y="6002986"/>
            <a:ext cx="81871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el link: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x64 MSI Installer</a:t>
            </a:r>
          </a:p>
        </p:txBody>
      </p:sp>
    </p:spTree>
    <p:extLst>
      <p:ext uri="{BB962C8B-B14F-4D97-AF65-F5344CB8AC3E}">
        <p14:creationId xmlns:p14="http://schemas.microsoft.com/office/powerpoint/2010/main" val="335847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5EFA-DA40-DD21-7B5A-38A10A16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8746274-6834-2E3E-8FBA-3FD840FBD6FA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6B8D43-F7D9-CF99-BD0D-0DA36C39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14" y="1624886"/>
            <a:ext cx="9175282" cy="2048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50B4AE-1012-B8E8-AAB7-15DBF1E69754}"/>
              </a:ext>
            </a:extLst>
          </p:cNvPr>
          <p:cNvSpPr txBox="1"/>
          <p:nvPr/>
        </p:nvSpPr>
        <p:spPr>
          <a:xfrm>
            <a:off x="2770634" y="855445"/>
            <a:ext cx="6854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Proceso de la descarga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FD81C1-CC3F-6CCE-FB3D-622B8B08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61" y="4418709"/>
            <a:ext cx="9181388" cy="2240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31BB3CE-ABC3-14BC-436E-4683313C5206}"/>
              </a:ext>
            </a:extLst>
          </p:cNvPr>
          <p:cNvSpPr txBox="1"/>
          <p:nvPr/>
        </p:nvSpPr>
        <p:spPr>
          <a:xfrm>
            <a:off x="2571506" y="3683354"/>
            <a:ext cx="6854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 Terminada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FD37899-1884-A3E2-03D4-FBDFECF5DE50}"/>
              </a:ext>
            </a:extLst>
          </p:cNvPr>
          <p:cNvSpPr txBox="1"/>
          <p:nvPr/>
        </p:nvSpPr>
        <p:spPr>
          <a:xfrm>
            <a:off x="88425" y="456936"/>
            <a:ext cx="7847881" cy="594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¿QUÉ ES SPRING?</a:t>
            </a:r>
          </a:p>
          <a:p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4400" dirty="0">
                <a:solidFill>
                  <a:srgbClr val="002060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Spring es un framework de código abierto que da soporte para el desarrollo de aplicaciones y páginas webs basadas en Java.</a:t>
            </a:r>
          </a:p>
        </p:txBody>
      </p:sp>
      <p:pic>
        <p:nvPicPr>
          <p:cNvPr id="1026" name="Picture 2" descr="Spring Tools 4 (@springtools4) / X">
            <a:extLst>
              <a:ext uri="{FF2B5EF4-FFF2-40B4-BE49-F238E27FC236}">
                <a16:creationId xmlns:a16="http://schemas.microsoft.com/office/drawing/2014/main" id="{E1E35CD8-45FC-535C-3642-1088027F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14" y="1588697"/>
            <a:ext cx="4087483" cy="40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CAD5-2291-20E8-34F9-E36EA361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053373-B047-A378-27B4-DE9FA663DE8B}"/>
              </a:ext>
            </a:extLst>
          </p:cNvPr>
          <p:cNvSpPr txBox="1"/>
          <p:nvPr/>
        </p:nvSpPr>
        <p:spPr>
          <a:xfrm>
            <a:off x="80156" y="224024"/>
            <a:ext cx="12031688" cy="6333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¿QUÉ ES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SPRING TOOL SUITE 4 (STS 4) </a:t>
            </a:r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?</a:t>
            </a:r>
          </a:p>
          <a:p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4800" dirty="0">
                <a:solidFill>
                  <a:srgbClr val="002060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Es un entorno de desarrollo integrado (IDE) especializado, diseñado para facilitar el desarrollo de aplicaciones basadas en el marco de trabajo Spring. </a:t>
            </a:r>
          </a:p>
        </p:txBody>
      </p:sp>
    </p:spTree>
    <p:extLst>
      <p:ext uri="{BB962C8B-B14F-4D97-AF65-F5344CB8AC3E}">
        <p14:creationId xmlns:p14="http://schemas.microsoft.com/office/powerpoint/2010/main" val="21871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D97DF-1E89-E724-C7E0-4E5313AEE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CC744-F947-AE38-8619-72B6C69A0882}"/>
              </a:ext>
            </a:extLst>
          </p:cNvPr>
          <p:cNvSpPr txBox="1"/>
          <p:nvPr/>
        </p:nvSpPr>
        <p:spPr>
          <a:xfrm>
            <a:off x="80156" y="22402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CARACTERÍSTICAS PRINCIPALES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1AD5E4-F0EF-B7E3-AF3D-23D62E2357EA}"/>
              </a:ext>
            </a:extLst>
          </p:cNvPr>
          <p:cNvSpPr txBox="1"/>
          <p:nvPr/>
        </p:nvSpPr>
        <p:spPr>
          <a:xfrm>
            <a:off x="114660" y="1079107"/>
            <a:ext cx="11962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INTEGRACIÓN NATIVA CON SPRING FRAMEWORK</a:t>
            </a:r>
            <a:endParaRPr lang="es-E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5B0DCA-A187-702E-3CB4-88E2D6538455}"/>
              </a:ext>
            </a:extLst>
          </p:cNvPr>
          <p:cNvSpPr txBox="1"/>
          <p:nvPr/>
        </p:nvSpPr>
        <p:spPr>
          <a:xfrm>
            <a:off x="114660" y="1707012"/>
            <a:ext cx="119626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4200" dirty="0">
                <a:latin typeface="Aptos Black" panose="020F0502020204030204" pitchFamily="34" charset="0"/>
              </a:rPr>
              <a:t>Ofrece soporte completo para desarrollar aplicaciones usando los proyectos de Spring </a:t>
            </a:r>
            <a:r>
              <a:rPr lang="es-ES" sz="4200" b="1" dirty="0">
                <a:solidFill>
                  <a:srgbClr val="FF0000"/>
                </a:solidFill>
                <a:latin typeface="Aptos Black" panose="020F0502020204030204" pitchFamily="34" charset="0"/>
              </a:rPr>
              <a:t>(Spring Boot, Spring Cloud, Spring MVC, etc.).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s-ES" sz="2400" dirty="0">
              <a:latin typeface="Aptos Black" panose="020F050202020403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4200" dirty="0">
                <a:latin typeface="Aptos Black" panose="020F0502020204030204" pitchFamily="34" charset="0"/>
              </a:rPr>
              <a:t>Incluye </a:t>
            </a:r>
            <a:r>
              <a:rPr lang="es-ES" sz="4200" b="1" dirty="0">
                <a:solidFill>
                  <a:srgbClr val="FF0000"/>
                </a:solidFill>
                <a:latin typeface="Aptos Black" panose="020F0502020204030204" pitchFamily="34" charset="0"/>
              </a:rPr>
              <a:t>plantillas y asistentes </a:t>
            </a:r>
            <a:r>
              <a:rPr lang="es-ES" sz="4200" dirty="0">
                <a:latin typeface="Aptos Black" panose="020F0502020204030204" pitchFamily="34" charset="0"/>
              </a:rPr>
              <a:t>para configurar proyectos Spring Boot en forma rápida.</a:t>
            </a:r>
          </a:p>
        </p:txBody>
      </p:sp>
    </p:spTree>
    <p:extLst>
      <p:ext uri="{BB962C8B-B14F-4D97-AF65-F5344CB8AC3E}">
        <p14:creationId xmlns:p14="http://schemas.microsoft.com/office/powerpoint/2010/main" val="16757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1480-1435-EAFA-EB98-19B206B1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554D16-31DE-A605-C6EB-F341A4973513}"/>
              </a:ext>
            </a:extLst>
          </p:cNvPr>
          <p:cNvSpPr txBox="1"/>
          <p:nvPr/>
        </p:nvSpPr>
        <p:spPr>
          <a:xfrm>
            <a:off x="80156" y="22402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CARACTERÍSTICAS PRINCIPALES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75166F-84B1-6F82-8814-79CD860A8051}"/>
              </a:ext>
            </a:extLst>
          </p:cNvPr>
          <p:cNvSpPr txBox="1"/>
          <p:nvPr/>
        </p:nvSpPr>
        <p:spPr>
          <a:xfrm>
            <a:off x="149163" y="1079107"/>
            <a:ext cx="11962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INTEGRACIÓN NATIVA CON SPRING FRAMEWORK</a:t>
            </a:r>
            <a:endParaRPr lang="es-E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3074" name="Picture 2" descr="Mayor rendimiento en las Native Applications: Spring Native">
            <a:extLst>
              <a:ext uri="{FF2B5EF4-FFF2-40B4-BE49-F238E27FC236}">
                <a16:creationId xmlns:a16="http://schemas.microsoft.com/office/drawing/2014/main" id="{441BA352-FF49-9032-B0FC-DABA6E76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9" y="1804801"/>
            <a:ext cx="10519733" cy="49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4525-4EF5-3346-A0A3-81005B78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B490B18-F894-3450-3D00-97CC473C9784}"/>
              </a:ext>
            </a:extLst>
          </p:cNvPr>
          <p:cNvSpPr txBox="1"/>
          <p:nvPr/>
        </p:nvSpPr>
        <p:spPr>
          <a:xfrm>
            <a:off x="80156" y="22402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CARACTERÍSTICAS PRINCIPALES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284073-E56F-CAB0-B3FC-8109B2CC7CC4}"/>
              </a:ext>
            </a:extLst>
          </p:cNvPr>
          <p:cNvSpPr txBox="1"/>
          <p:nvPr/>
        </p:nvSpPr>
        <p:spPr>
          <a:xfrm>
            <a:off x="114660" y="1079107"/>
            <a:ext cx="11962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SOPORTE PARA SPRING BOOT</a:t>
            </a:r>
            <a:endParaRPr lang="es-ES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58F6B2-9915-8FFB-90DB-E87117F93A6E}"/>
              </a:ext>
            </a:extLst>
          </p:cNvPr>
          <p:cNvSpPr txBox="1"/>
          <p:nvPr/>
        </p:nvSpPr>
        <p:spPr>
          <a:xfrm>
            <a:off x="88782" y="1974419"/>
            <a:ext cx="120316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4400" dirty="0">
                <a:latin typeface="Aptos Black" panose="020F0502020204030204" pitchFamily="34" charset="0"/>
              </a:rPr>
              <a:t>Reconoce configuraciones específicas de Spring Boot como archivos </a:t>
            </a:r>
            <a:r>
              <a:rPr lang="es-ES" sz="4400" b="1" dirty="0">
                <a:solidFill>
                  <a:srgbClr val="FF0000"/>
                </a:solidFill>
                <a:latin typeface="Aptos Black" panose="020F0502020204030204" pitchFamily="34" charset="0"/>
              </a:rPr>
              <a:t>application.properties o application.yml.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s-ES" sz="4400" dirty="0">
              <a:latin typeface="Aptos Black" panose="020F050202020403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4400" dirty="0">
                <a:latin typeface="Aptos Black" panose="020F0502020204030204" pitchFamily="34" charset="0"/>
              </a:rPr>
              <a:t>Permite ejecutar y depurar aplicaciones </a:t>
            </a:r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Boot con un solo clic.</a:t>
            </a:r>
          </a:p>
        </p:txBody>
      </p:sp>
    </p:spTree>
    <p:extLst>
      <p:ext uri="{BB962C8B-B14F-4D97-AF65-F5344CB8AC3E}">
        <p14:creationId xmlns:p14="http://schemas.microsoft.com/office/powerpoint/2010/main" val="390907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6E02D-E3D0-6B63-58C8-406EDF87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0172D0F-5407-3BE0-9029-6AB4FB6DED85}"/>
              </a:ext>
            </a:extLst>
          </p:cNvPr>
          <p:cNvSpPr txBox="1"/>
          <p:nvPr/>
        </p:nvSpPr>
        <p:spPr>
          <a:xfrm>
            <a:off x="80156" y="22402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CARACTERÍSTICAS PRINCIPALES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23E7E2-50BD-563E-262E-4BBD6BAD6F02}"/>
              </a:ext>
            </a:extLst>
          </p:cNvPr>
          <p:cNvSpPr txBox="1"/>
          <p:nvPr/>
        </p:nvSpPr>
        <p:spPr>
          <a:xfrm>
            <a:off x="131912" y="1113611"/>
            <a:ext cx="11962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LIVE INFORMATION (INFORMACIÓN EN TIEMPO REAL)</a:t>
            </a:r>
            <a:endParaRPr lang="es-E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8DF469-76C2-FF5B-9C01-1614267F4C87}"/>
              </a:ext>
            </a:extLst>
          </p:cNvPr>
          <p:cNvSpPr txBox="1"/>
          <p:nvPr/>
        </p:nvSpPr>
        <p:spPr>
          <a:xfrm>
            <a:off x="71530" y="1870907"/>
            <a:ext cx="120316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6000" dirty="0">
                <a:latin typeface="Aptos Black" panose="020F0502020204030204" pitchFamily="34" charset="0"/>
              </a:rPr>
              <a:t>Proporciona </a:t>
            </a:r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vistas dinámicas </a:t>
            </a:r>
            <a:r>
              <a:rPr lang="es-ES" sz="6000" dirty="0">
                <a:latin typeface="Aptos Black" panose="020F0502020204030204" pitchFamily="34" charset="0"/>
              </a:rPr>
              <a:t>del flujo de trabajo de las aplicaciones </a:t>
            </a:r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</a:t>
            </a:r>
            <a:r>
              <a:rPr lang="es-ES" sz="6000" dirty="0">
                <a:latin typeface="Aptos Black" panose="020F0502020204030204" pitchFamily="34" charset="0"/>
              </a:rPr>
              <a:t>, como </a:t>
            </a:r>
            <a:r>
              <a:rPr lang="es-ES" sz="6000" b="1" dirty="0">
                <a:solidFill>
                  <a:srgbClr val="FF0000"/>
                </a:solidFill>
                <a:latin typeface="Aptos Black" panose="020F0502020204030204" pitchFamily="34" charset="0"/>
              </a:rPr>
              <a:t>beans, dependencias y contexto de la aplicación.</a:t>
            </a:r>
            <a:endParaRPr lang="es-E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12756-B318-C4E7-6205-D3D547B3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F7DD86F-AF48-248B-7224-61BF596E1508}"/>
              </a:ext>
            </a:extLst>
          </p:cNvPr>
          <p:cNvSpPr txBox="1"/>
          <p:nvPr/>
        </p:nvSpPr>
        <p:spPr>
          <a:xfrm>
            <a:off x="88782" y="8600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¿QUÉ ES EL JDK?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102AF6-62B1-9A4B-89C5-C41FF2F8D685}"/>
              </a:ext>
            </a:extLst>
          </p:cNvPr>
          <p:cNvSpPr txBox="1"/>
          <p:nvPr/>
        </p:nvSpPr>
        <p:spPr>
          <a:xfrm>
            <a:off x="80156" y="913382"/>
            <a:ext cx="120316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ES" sz="4800" dirty="0">
                <a:latin typeface="Aptos Black" panose="020F0502020204030204" pitchFamily="34" charset="0"/>
              </a:rPr>
              <a:t>El </a:t>
            </a:r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JDK</a:t>
            </a:r>
            <a:r>
              <a:rPr lang="es-ES" sz="4800" dirty="0">
                <a:latin typeface="Aptos Black" panose="020F0502020204030204" pitchFamily="34" charset="0"/>
              </a:rPr>
              <a:t> es un conjunto de herramientas proporcionado por </a:t>
            </a:r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Oracle</a:t>
            </a:r>
            <a:r>
              <a:rPr lang="es-ES" sz="4800" dirty="0">
                <a:latin typeface="Aptos Black" panose="020F0502020204030204" pitchFamily="34" charset="0"/>
              </a:rPr>
              <a:t>, que permite a los desarrolladores crear, compilar y ejecutar aplicaciones Java. </a:t>
            </a:r>
            <a:endParaRPr lang="es-E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4100" name="Picture 4" descr="JDK - Java Development Kit 약어, 스톡 일러스트 2203239889 | Shutterstock">
            <a:extLst>
              <a:ext uri="{FF2B5EF4-FFF2-40B4-BE49-F238E27FC236}">
                <a16:creationId xmlns:a16="http://schemas.microsoft.com/office/drawing/2014/main" id="{8E0618BF-4B10-C224-0F3A-4340ECCEE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14872" b="20377"/>
          <a:stretch/>
        </p:blipFill>
        <p:spPr bwMode="auto">
          <a:xfrm>
            <a:off x="2915733" y="4735764"/>
            <a:ext cx="7272064" cy="203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80F049-BCDC-16E7-34BB-4EC1DCA6DA69}"/>
              </a:ext>
            </a:extLst>
          </p:cNvPr>
          <p:cNvSpPr txBox="1"/>
          <p:nvPr/>
        </p:nvSpPr>
        <p:spPr>
          <a:xfrm>
            <a:off x="2713012" y="3932482"/>
            <a:ext cx="7677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Kit de Desarrollo de Java</a:t>
            </a:r>
          </a:p>
        </p:txBody>
      </p:sp>
    </p:spTree>
    <p:extLst>
      <p:ext uri="{BB962C8B-B14F-4D97-AF65-F5344CB8AC3E}">
        <p14:creationId xmlns:p14="http://schemas.microsoft.com/office/powerpoint/2010/main" val="375877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8FC7A-B6E5-6168-F8D2-E07A0FBA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36557FC-7997-54EB-CFD5-25E342406FBD}"/>
              </a:ext>
            </a:extLst>
          </p:cNvPr>
          <p:cNvSpPr txBox="1"/>
          <p:nvPr/>
        </p:nvSpPr>
        <p:spPr>
          <a:xfrm>
            <a:off x="88782" y="86004"/>
            <a:ext cx="12031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A494B0-C410-ECC7-6E09-BF1C9AE5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7" y="1846053"/>
            <a:ext cx="11753942" cy="4867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82B218-3060-FFE6-4492-1FA71883CAEE}"/>
              </a:ext>
            </a:extLst>
          </p:cNvPr>
          <p:cNvSpPr txBox="1"/>
          <p:nvPr/>
        </p:nvSpPr>
        <p:spPr>
          <a:xfrm>
            <a:off x="393228" y="889949"/>
            <a:ext cx="11235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navegador, digitar: </a:t>
            </a:r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DESCARGAR JDK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1B3CA4-F1CC-CF8C-774E-5AE2E9E9DD43}"/>
              </a:ext>
            </a:extLst>
          </p:cNvPr>
          <p:cNvSpPr txBox="1"/>
          <p:nvPr/>
        </p:nvSpPr>
        <p:spPr>
          <a:xfrm>
            <a:off x="3996193" y="4958741"/>
            <a:ext cx="79915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el link: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Java Downloads</a:t>
            </a:r>
          </a:p>
        </p:txBody>
      </p:sp>
    </p:spTree>
    <p:extLst>
      <p:ext uri="{BB962C8B-B14F-4D97-AF65-F5344CB8AC3E}">
        <p14:creationId xmlns:p14="http://schemas.microsoft.com/office/powerpoint/2010/main" val="410889234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273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¿QUÉ ES SPRING TOOL SUITE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13</cp:revision>
  <dcterms:created xsi:type="dcterms:W3CDTF">2024-12-15T23:07:37Z</dcterms:created>
  <dcterms:modified xsi:type="dcterms:W3CDTF">2024-12-16T01:31:22Z</dcterms:modified>
</cp:coreProperties>
</file>