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3316F-AE07-12A6-90FD-C6E39D06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8" y="5074990"/>
            <a:ext cx="11999343" cy="1696746"/>
          </a:xfrm>
        </p:spPr>
        <p:txBody>
          <a:bodyPr anchor="ctr" anchorCtr="0">
            <a:normAutofit/>
          </a:bodyPr>
          <a:lstStyle/>
          <a:p>
            <a:pPr algn="ctr"/>
            <a:r>
              <a:rPr lang="es-E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INSTALACIÓN DEL JDK</a:t>
            </a:r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D445625-5069-3F78-FA14-1373E529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05" b="9707"/>
          <a:stretch/>
        </p:blipFill>
        <p:spPr>
          <a:xfrm>
            <a:off x="20" y="0"/>
            <a:ext cx="12191980" cy="4923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9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0BD80-3F42-9F81-B41C-2E4CD30F8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A69B893-231E-BDDF-35D8-0D325C2D8101}"/>
              </a:ext>
            </a:extLst>
          </p:cNvPr>
          <p:cNvSpPr txBox="1"/>
          <p:nvPr/>
        </p:nvSpPr>
        <p:spPr>
          <a:xfrm>
            <a:off x="465831" y="25622"/>
            <a:ext cx="112919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DESCARGA DE SPRING TOOL SUITE 4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9D9E56-B953-56B3-53FF-D594B3514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7" y="2010399"/>
            <a:ext cx="11883208" cy="2026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B990701-7291-1AFD-2486-4FDF4EF24376}"/>
              </a:ext>
            </a:extLst>
          </p:cNvPr>
          <p:cNvSpPr txBox="1"/>
          <p:nvPr/>
        </p:nvSpPr>
        <p:spPr>
          <a:xfrm>
            <a:off x="2656871" y="1183250"/>
            <a:ext cx="683212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Descargando el programa</a:t>
            </a:r>
            <a:endParaRPr lang="es-E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3E58CE-BAA9-8A1D-9F77-27B15F58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9" y="5384138"/>
            <a:ext cx="11953385" cy="80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B5CF2C5-E2E2-1A66-9992-3E448C0A52A7}"/>
              </a:ext>
            </a:extLst>
          </p:cNvPr>
          <p:cNvSpPr txBox="1"/>
          <p:nvPr/>
        </p:nvSpPr>
        <p:spPr>
          <a:xfrm>
            <a:off x="3230203" y="4560935"/>
            <a:ext cx="568545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Programa descargado</a:t>
            </a:r>
            <a:endParaRPr lang="es-E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4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1C467-E867-A4D3-51D3-B6B4F21FA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F48823F-D501-AF06-2A15-A3F1357FF502}"/>
              </a:ext>
            </a:extLst>
          </p:cNvPr>
          <p:cNvSpPr txBox="1"/>
          <p:nvPr/>
        </p:nvSpPr>
        <p:spPr>
          <a:xfrm>
            <a:off x="465831" y="25622"/>
            <a:ext cx="112919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DESCARGA DE SPRING TOOL SUITE 4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C19D0D-87E5-0105-3466-43EFB5B6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0" y="2242861"/>
            <a:ext cx="11985916" cy="3252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2F675BD-82DB-40E3-092D-EAC3382EAF90}"/>
              </a:ext>
            </a:extLst>
          </p:cNvPr>
          <p:cNvSpPr txBox="1"/>
          <p:nvPr/>
        </p:nvSpPr>
        <p:spPr>
          <a:xfrm>
            <a:off x="51286" y="1466217"/>
            <a:ext cx="734114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derecho sobre el archivo</a:t>
            </a:r>
            <a:endParaRPr lang="es-E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7601EC-EEA9-D200-3C62-5B0D6707D582}"/>
              </a:ext>
            </a:extLst>
          </p:cNvPr>
          <p:cNvSpPr txBox="1"/>
          <p:nvPr/>
        </p:nvSpPr>
        <p:spPr>
          <a:xfrm>
            <a:off x="2035835" y="4833302"/>
            <a:ext cx="9175225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opción:</a:t>
            </a:r>
          </a:p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Extraer en “spring tool-suite-4-4”</a:t>
            </a:r>
          </a:p>
        </p:txBody>
      </p:sp>
    </p:spTree>
    <p:extLst>
      <p:ext uri="{BB962C8B-B14F-4D97-AF65-F5344CB8AC3E}">
        <p14:creationId xmlns:p14="http://schemas.microsoft.com/office/powerpoint/2010/main" val="59040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D2603-88AC-36FC-85F9-6FD3A2D32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743A997-31FB-85BC-527B-D2DFBE977AEF}"/>
              </a:ext>
            </a:extLst>
          </p:cNvPr>
          <p:cNvSpPr txBox="1"/>
          <p:nvPr/>
        </p:nvSpPr>
        <p:spPr>
          <a:xfrm>
            <a:off x="465831" y="25622"/>
            <a:ext cx="112919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DESCARGA DE SPRING TOOL SUITE 4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49FABA-044E-55E7-2B32-ABDE080E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559" y="821488"/>
            <a:ext cx="6556077" cy="5889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5D28E76-A112-B57C-9471-963166F4CBAA}"/>
              </a:ext>
            </a:extLst>
          </p:cNvPr>
          <p:cNvSpPr txBox="1"/>
          <p:nvPr/>
        </p:nvSpPr>
        <p:spPr>
          <a:xfrm>
            <a:off x="120771" y="1753680"/>
            <a:ext cx="471002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Descomprimiendo</a:t>
            </a:r>
          </a:p>
        </p:txBody>
      </p:sp>
    </p:spTree>
    <p:extLst>
      <p:ext uri="{BB962C8B-B14F-4D97-AF65-F5344CB8AC3E}">
        <p14:creationId xmlns:p14="http://schemas.microsoft.com/office/powerpoint/2010/main" val="397025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7F34A-12AB-A83B-4BAF-6A11B5395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97E3F06-46B6-28F2-2AE0-D5BDD2990E19}"/>
              </a:ext>
            </a:extLst>
          </p:cNvPr>
          <p:cNvSpPr txBox="1"/>
          <p:nvPr/>
        </p:nvSpPr>
        <p:spPr>
          <a:xfrm>
            <a:off x="0" y="25622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EJECUTAR EL PROGRAMA SPRING TOOL SUITE 4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9C7901-838B-8C8D-DE6E-F44453C9B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49" y="1782777"/>
            <a:ext cx="10116470" cy="7706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DDAD34C-A4F8-6151-ABF3-D29B04543C29}"/>
              </a:ext>
            </a:extLst>
          </p:cNvPr>
          <p:cNvSpPr txBox="1"/>
          <p:nvPr/>
        </p:nvSpPr>
        <p:spPr>
          <a:xfrm>
            <a:off x="3411707" y="915736"/>
            <a:ext cx="566755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muestra la carpeta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D31A9E-46A4-4747-3012-603794853E99}"/>
              </a:ext>
            </a:extLst>
          </p:cNvPr>
          <p:cNvSpPr txBox="1"/>
          <p:nvPr/>
        </p:nvSpPr>
        <p:spPr>
          <a:xfrm>
            <a:off x="1086888" y="3030558"/>
            <a:ext cx="1031719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ingresa hacia la carpeta con doble clic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14983FA-B614-AB8D-41B2-AA53EFE77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34" y="3863088"/>
            <a:ext cx="11390901" cy="2670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092C749-53BF-B053-8ED7-91BBA8A871F4}"/>
              </a:ext>
            </a:extLst>
          </p:cNvPr>
          <p:cNvSpPr txBox="1"/>
          <p:nvPr/>
        </p:nvSpPr>
        <p:spPr>
          <a:xfrm>
            <a:off x="790713" y="5046262"/>
            <a:ext cx="1099296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Doble clic en la carpeta: </a:t>
            </a:r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sts-4.27.0.RELEASE</a:t>
            </a:r>
          </a:p>
        </p:txBody>
      </p:sp>
    </p:spTree>
    <p:extLst>
      <p:ext uri="{BB962C8B-B14F-4D97-AF65-F5344CB8AC3E}">
        <p14:creationId xmlns:p14="http://schemas.microsoft.com/office/powerpoint/2010/main" val="38264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7D10-65E2-9C74-E6EE-B2D079E1D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40DDA85-9951-BA9A-4000-7CF7B89E3109}"/>
              </a:ext>
            </a:extLst>
          </p:cNvPr>
          <p:cNvSpPr txBox="1"/>
          <p:nvPr/>
        </p:nvSpPr>
        <p:spPr>
          <a:xfrm>
            <a:off x="0" y="25622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EJECUTAR EL PROGRAMA SPRING TOOL SUITE 4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B36F2A-AB8A-BED3-0B88-CAAD6B143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5" y="788956"/>
            <a:ext cx="11762028" cy="5777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844E1C8-1D1F-EC86-79BD-55EEAA22DCED}"/>
              </a:ext>
            </a:extLst>
          </p:cNvPr>
          <p:cNvSpPr txBox="1"/>
          <p:nvPr/>
        </p:nvSpPr>
        <p:spPr>
          <a:xfrm>
            <a:off x="359393" y="4606315"/>
            <a:ext cx="1141566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Doble clic en el archivo: </a:t>
            </a:r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SpringToolsSuite4.exe</a:t>
            </a:r>
          </a:p>
        </p:txBody>
      </p:sp>
    </p:spTree>
    <p:extLst>
      <p:ext uri="{BB962C8B-B14F-4D97-AF65-F5344CB8AC3E}">
        <p14:creationId xmlns:p14="http://schemas.microsoft.com/office/powerpoint/2010/main" val="3958205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2FAD9-E57E-FFAC-AC54-236E57E8F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008CE07-17D0-2F85-2388-9BA84D672176}"/>
              </a:ext>
            </a:extLst>
          </p:cNvPr>
          <p:cNvSpPr txBox="1"/>
          <p:nvPr/>
        </p:nvSpPr>
        <p:spPr>
          <a:xfrm>
            <a:off x="0" y="25622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EJECUTAR EL PROGRAMA SPRING TOOL SUITE 4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8DB4DA8-237F-E2FD-76D3-38D011069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130" y="671953"/>
            <a:ext cx="6350299" cy="594597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2A14CC9-B03F-1DDE-C82A-AB42E1F3010A}"/>
              </a:ext>
            </a:extLst>
          </p:cNvPr>
          <p:cNvSpPr txBox="1"/>
          <p:nvPr/>
        </p:nvSpPr>
        <p:spPr>
          <a:xfrm>
            <a:off x="3349926" y="2341553"/>
            <a:ext cx="624264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en: </a:t>
            </a:r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Mas información</a:t>
            </a:r>
          </a:p>
        </p:txBody>
      </p:sp>
    </p:spTree>
    <p:extLst>
      <p:ext uri="{BB962C8B-B14F-4D97-AF65-F5344CB8AC3E}">
        <p14:creationId xmlns:p14="http://schemas.microsoft.com/office/powerpoint/2010/main" val="2001081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21421-AEC9-FEFE-5279-E642790E0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B2FB1F7-8985-6979-BE83-4E79196D16BE}"/>
              </a:ext>
            </a:extLst>
          </p:cNvPr>
          <p:cNvSpPr txBox="1"/>
          <p:nvPr/>
        </p:nvSpPr>
        <p:spPr>
          <a:xfrm>
            <a:off x="0" y="25622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EJECUTAR EL PROGRAMA SPRING TOOLS SUITE 4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DF9481-268A-6033-D8D8-B95AAA5A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234" y="745826"/>
            <a:ext cx="6264035" cy="5865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BE68ED3-96AF-00F5-E863-D0C02AA3A398}"/>
              </a:ext>
            </a:extLst>
          </p:cNvPr>
          <p:cNvSpPr txBox="1"/>
          <p:nvPr/>
        </p:nvSpPr>
        <p:spPr>
          <a:xfrm>
            <a:off x="2124985" y="5145134"/>
            <a:ext cx="818359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en: </a:t>
            </a:r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Ejecutar de todas formas</a:t>
            </a:r>
          </a:p>
        </p:txBody>
      </p:sp>
    </p:spTree>
    <p:extLst>
      <p:ext uri="{BB962C8B-B14F-4D97-AF65-F5344CB8AC3E}">
        <p14:creationId xmlns:p14="http://schemas.microsoft.com/office/powerpoint/2010/main" val="1250585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A5580-CC2E-FBC8-235F-2147A9134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BFBFC14-E41C-EEF8-734C-32C451A53949}"/>
              </a:ext>
            </a:extLst>
          </p:cNvPr>
          <p:cNvSpPr txBox="1"/>
          <p:nvPr/>
        </p:nvSpPr>
        <p:spPr>
          <a:xfrm>
            <a:off x="0" y="25622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EJECUTAR EL PROGRAMA SPRING TOOL SUITE 4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7D0CAF-B1D3-5A8D-7632-ADB205C50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93" y="823733"/>
            <a:ext cx="11703078" cy="5775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5705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AC3D3-47AC-8BF7-B789-7DBDFD5F1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86F4506-08EA-F9BE-229A-B51774C778DB}"/>
              </a:ext>
            </a:extLst>
          </p:cNvPr>
          <p:cNvSpPr txBox="1"/>
          <p:nvPr/>
        </p:nvSpPr>
        <p:spPr>
          <a:xfrm>
            <a:off x="0" y="25622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EJECUTAR EL PROGRAMA SPRING TOOL SUITE 4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F3FD3A-209D-5713-70A9-6704E75A0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05" y="849521"/>
            <a:ext cx="11561457" cy="57151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CD59A0D-6047-C39D-6DEF-03E11299BBB1}"/>
              </a:ext>
            </a:extLst>
          </p:cNvPr>
          <p:cNvSpPr txBox="1"/>
          <p:nvPr/>
        </p:nvSpPr>
        <p:spPr>
          <a:xfrm>
            <a:off x="1302550" y="3724362"/>
            <a:ext cx="1031719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Browse</a:t>
            </a:r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para crear una carpeta de trabajo</a:t>
            </a:r>
          </a:p>
        </p:txBody>
      </p:sp>
    </p:spTree>
    <p:extLst>
      <p:ext uri="{BB962C8B-B14F-4D97-AF65-F5344CB8AC3E}">
        <p14:creationId xmlns:p14="http://schemas.microsoft.com/office/powerpoint/2010/main" val="303515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C37C9-D007-2828-0522-DEE97B294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0042F6A-A308-CC4C-90AE-9A4C5CEDEC01}"/>
              </a:ext>
            </a:extLst>
          </p:cNvPr>
          <p:cNvSpPr txBox="1"/>
          <p:nvPr/>
        </p:nvSpPr>
        <p:spPr>
          <a:xfrm>
            <a:off x="0" y="25622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EJECUTAR EL PROGRAMA SPRING TOOL SUITE 4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04518D-B330-17DE-920A-C0DC7182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92" y="671953"/>
            <a:ext cx="10325100" cy="6057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29FAC57-ED81-1099-E3B1-074491B52832}"/>
              </a:ext>
            </a:extLst>
          </p:cNvPr>
          <p:cNvSpPr txBox="1"/>
          <p:nvPr/>
        </p:nvSpPr>
        <p:spPr>
          <a:xfrm>
            <a:off x="674316" y="1748916"/>
            <a:ext cx="1072259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Seleccionar la carpeta: </a:t>
            </a:r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AplicacionSpring01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C523C5-1EB2-6BF7-A660-3A9A405E7DFE}"/>
              </a:ext>
            </a:extLst>
          </p:cNvPr>
          <p:cNvSpPr txBox="1"/>
          <p:nvPr/>
        </p:nvSpPr>
        <p:spPr>
          <a:xfrm>
            <a:off x="2675982" y="5757322"/>
            <a:ext cx="922847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Seleccionar carpeta</a:t>
            </a:r>
          </a:p>
        </p:txBody>
      </p:sp>
    </p:spTree>
    <p:extLst>
      <p:ext uri="{BB962C8B-B14F-4D97-AF65-F5344CB8AC3E}">
        <p14:creationId xmlns:p14="http://schemas.microsoft.com/office/powerpoint/2010/main" val="344862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45EFA-DA40-DD21-7B5A-38A10A16F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8746274-6834-2E3E-8FBA-3FD840FBD6FA}"/>
              </a:ext>
            </a:extLst>
          </p:cNvPr>
          <p:cNvSpPr txBox="1"/>
          <p:nvPr/>
        </p:nvSpPr>
        <p:spPr>
          <a:xfrm>
            <a:off x="2562880" y="86004"/>
            <a:ext cx="72695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INSTALACIÓN DEL JDK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8AC819-8CB7-A01F-B8D9-3B9C5F87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73" y="1735886"/>
            <a:ext cx="11475254" cy="4863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E15DEDD-78D9-DB93-C0C7-3D11011497BB}"/>
              </a:ext>
            </a:extLst>
          </p:cNvPr>
          <p:cNvSpPr txBox="1"/>
          <p:nvPr/>
        </p:nvSpPr>
        <p:spPr>
          <a:xfrm>
            <a:off x="332495" y="932226"/>
            <a:ext cx="109681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derecho en el archivo de instalación</a:t>
            </a:r>
            <a:endParaRPr lang="es-E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88BE58-3B95-B044-3154-3BB633B213DE}"/>
              </a:ext>
            </a:extLst>
          </p:cNvPr>
          <p:cNvSpPr txBox="1"/>
          <p:nvPr/>
        </p:nvSpPr>
        <p:spPr>
          <a:xfrm>
            <a:off x="3461007" y="2904800"/>
            <a:ext cx="7365144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opción: Instalar</a:t>
            </a:r>
            <a:endParaRPr lang="es-E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2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EDDBE-6199-3BA2-72D8-8613402F8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FD748CA-C1D1-B454-A8A3-743697239CB9}"/>
              </a:ext>
            </a:extLst>
          </p:cNvPr>
          <p:cNvSpPr txBox="1"/>
          <p:nvPr/>
        </p:nvSpPr>
        <p:spPr>
          <a:xfrm>
            <a:off x="0" y="25622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EJECUTAR EL PROGRAMA SPRING TOOL SUITE 4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E4CA95-29AB-0BD9-95C9-6718C5366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42" y="1132030"/>
            <a:ext cx="11710381" cy="5242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6E0F20B-F5D0-06AD-C904-0B835C6EA8A5}"/>
              </a:ext>
            </a:extLst>
          </p:cNvPr>
          <p:cNvSpPr txBox="1"/>
          <p:nvPr/>
        </p:nvSpPr>
        <p:spPr>
          <a:xfrm>
            <a:off x="1966823" y="5527295"/>
            <a:ext cx="608162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Launch</a:t>
            </a:r>
          </a:p>
        </p:txBody>
      </p:sp>
    </p:spTree>
    <p:extLst>
      <p:ext uri="{BB962C8B-B14F-4D97-AF65-F5344CB8AC3E}">
        <p14:creationId xmlns:p14="http://schemas.microsoft.com/office/powerpoint/2010/main" val="2573380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829E6-36C0-C53C-1E33-3E641DBEF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F7C4C4A-E8DA-3DB5-15D3-BA676CC42936}"/>
              </a:ext>
            </a:extLst>
          </p:cNvPr>
          <p:cNvSpPr txBox="1"/>
          <p:nvPr/>
        </p:nvSpPr>
        <p:spPr>
          <a:xfrm>
            <a:off x="0" y="25622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EJECUTAR EL PROGRAMA SPRING TOOL SUITE 4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DCE321-DC94-00DA-F1B1-1AF141C01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7" y="706460"/>
            <a:ext cx="11858804" cy="5961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3179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8B7BE-6647-215B-A17A-4AA15C376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037BF63-BC9D-927A-CE6E-D7CC3091C7C3}"/>
              </a:ext>
            </a:extLst>
          </p:cNvPr>
          <p:cNvSpPr txBox="1"/>
          <p:nvPr/>
        </p:nvSpPr>
        <p:spPr>
          <a:xfrm>
            <a:off x="0" y="155015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EJECUTAR EL PROGRAMA SPRING TOOL SUITE 4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BA8103-5491-FB75-7E22-65EC2061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5" y="827224"/>
            <a:ext cx="11818189" cy="5797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322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41C38-CB8F-4B25-805A-5CE836C87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3A48FFE-1357-93FF-C017-54BC54D56E4E}"/>
              </a:ext>
            </a:extLst>
          </p:cNvPr>
          <p:cNvSpPr txBox="1"/>
          <p:nvPr/>
        </p:nvSpPr>
        <p:spPr>
          <a:xfrm>
            <a:off x="0" y="155015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EJECUTAR EL PROGRAMA SPRING TOOL SUITE 4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6C82A5-A724-6EC0-BA79-B49CA44F7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74" y="1776529"/>
            <a:ext cx="11047202" cy="4926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46787D7-EFED-A780-4A59-122B5A33BF95}"/>
              </a:ext>
            </a:extLst>
          </p:cNvPr>
          <p:cNvSpPr txBox="1"/>
          <p:nvPr/>
        </p:nvSpPr>
        <p:spPr>
          <a:xfrm>
            <a:off x="2697160" y="934995"/>
            <a:ext cx="660603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primera opción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26D68C-9F0D-F58B-C473-5B8F4C092C0D}"/>
              </a:ext>
            </a:extLst>
          </p:cNvPr>
          <p:cNvSpPr txBox="1"/>
          <p:nvPr/>
        </p:nvSpPr>
        <p:spPr>
          <a:xfrm>
            <a:off x="932833" y="5791281"/>
            <a:ext cx="626806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Proceed</a:t>
            </a:r>
          </a:p>
        </p:txBody>
      </p:sp>
    </p:spTree>
    <p:extLst>
      <p:ext uri="{BB962C8B-B14F-4D97-AF65-F5344CB8AC3E}">
        <p14:creationId xmlns:p14="http://schemas.microsoft.com/office/powerpoint/2010/main" val="248805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29227-E492-CE09-206D-7B07AB1A9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4F6810C-DF0D-2477-5A72-569375E48A4C}"/>
              </a:ext>
            </a:extLst>
          </p:cNvPr>
          <p:cNvSpPr txBox="1"/>
          <p:nvPr/>
        </p:nvSpPr>
        <p:spPr>
          <a:xfrm>
            <a:off x="2562880" y="86004"/>
            <a:ext cx="72695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INSTALACIÓN DEL JDK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AA46E8-4B15-6561-8AA9-23786845D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9" y="855445"/>
            <a:ext cx="6246377" cy="236220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24AFD1-EA0D-9EAB-E0BB-05EB0211A6CF}"/>
              </a:ext>
            </a:extLst>
          </p:cNvPr>
          <p:cNvSpPr txBox="1"/>
          <p:nvPr/>
        </p:nvSpPr>
        <p:spPr>
          <a:xfrm>
            <a:off x="2398144" y="1257152"/>
            <a:ext cx="969770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Preparando el asistente de instalación</a:t>
            </a:r>
            <a:endParaRPr lang="es-E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FEF341C-B350-7DDC-B4B1-22016B449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943" y="2547361"/>
            <a:ext cx="5520895" cy="420692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E18B64C-E90E-5E6B-038A-34674AE5C346}"/>
              </a:ext>
            </a:extLst>
          </p:cNvPr>
          <p:cNvSpPr txBox="1"/>
          <p:nvPr/>
        </p:nvSpPr>
        <p:spPr>
          <a:xfrm>
            <a:off x="4254884" y="6033304"/>
            <a:ext cx="564041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Next</a:t>
            </a:r>
            <a:endParaRPr lang="es-E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76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6A956-BE15-7D6E-4750-FD62FB5A0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015856A6-4706-4C2D-7AD9-60A92DFF3EE9}"/>
              </a:ext>
            </a:extLst>
          </p:cNvPr>
          <p:cNvSpPr txBox="1"/>
          <p:nvPr/>
        </p:nvSpPr>
        <p:spPr>
          <a:xfrm>
            <a:off x="2562880" y="86004"/>
            <a:ext cx="72695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INSTALACIÓN DEL JDK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6FBFA4-EDE5-F004-681C-65DB2A996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36" y="993385"/>
            <a:ext cx="7482337" cy="5701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7B00CDC-876D-7BF7-9D87-FCBC53EF215E}"/>
              </a:ext>
            </a:extLst>
          </p:cNvPr>
          <p:cNvSpPr txBox="1"/>
          <p:nvPr/>
        </p:nvSpPr>
        <p:spPr>
          <a:xfrm>
            <a:off x="3275792" y="5510672"/>
            <a:ext cx="564041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Next</a:t>
            </a:r>
            <a:endParaRPr lang="es-E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91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9DDDF-64BF-3330-4010-D7C951379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532C474-30E6-593D-B9A4-271174B38EE2}"/>
              </a:ext>
            </a:extLst>
          </p:cNvPr>
          <p:cNvSpPr txBox="1"/>
          <p:nvPr/>
        </p:nvSpPr>
        <p:spPr>
          <a:xfrm>
            <a:off x="2562880" y="86004"/>
            <a:ext cx="72695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INSTALACIÓN DEL JDK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CE557B-749C-8619-9E09-0079DD56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55" y="855445"/>
            <a:ext cx="6084025" cy="463602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CF3332F-26B6-81E1-CCED-34F52D702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354" y="2153221"/>
            <a:ext cx="6084025" cy="463602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D5BC506-31D1-461E-F6D0-C50FCADEDB58}"/>
              </a:ext>
            </a:extLst>
          </p:cNvPr>
          <p:cNvSpPr txBox="1"/>
          <p:nvPr/>
        </p:nvSpPr>
        <p:spPr>
          <a:xfrm>
            <a:off x="1759789" y="3975173"/>
            <a:ext cx="971334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Actualizando registro de componentes</a:t>
            </a:r>
            <a:endParaRPr lang="es-E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4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98100-0243-6D49-DAC4-41C926612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7B9A2BE-1FC6-524F-C128-51AA91B1F467}"/>
              </a:ext>
            </a:extLst>
          </p:cNvPr>
          <p:cNvSpPr txBox="1"/>
          <p:nvPr/>
        </p:nvSpPr>
        <p:spPr>
          <a:xfrm>
            <a:off x="2562880" y="86004"/>
            <a:ext cx="72695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INSTALACIÓN DEL JDK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842B59-C941-8AAD-33AA-2996DEEAE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7" y="797366"/>
            <a:ext cx="5972355" cy="45509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354F2BA-8BD6-0B3A-881F-2677DF604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756" y="2221061"/>
            <a:ext cx="5972355" cy="45509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AE3F891-6F6E-C2C5-7DA6-830E4AC2E1E9}"/>
              </a:ext>
            </a:extLst>
          </p:cNvPr>
          <p:cNvSpPr txBox="1"/>
          <p:nvPr/>
        </p:nvSpPr>
        <p:spPr>
          <a:xfrm>
            <a:off x="3657603" y="1439006"/>
            <a:ext cx="683212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Progreso De La Instalación</a:t>
            </a:r>
            <a:endParaRPr lang="es-E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5D4EA4-FD2A-8BE4-AD03-BB65EE454585}"/>
              </a:ext>
            </a:extLst>
          </p:cNvPr>
          <p:cNvSpPr txBox="1"/>
          <p:nvPr/>
        </p:nvSpPr>
        <p:spPr>
          <a:xfrm>
            <a:off x="4183811" y="6069882"/>
            <a:ext cx="561292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Close</a:t>
            </a:r>
            <a:endParaRPr lang="es-E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40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EF542-C8CA-24AF-381F-A38F2053B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447A556-D361-A5B4-3ED7-B3C75CCC4335}"/>
              </a:ext>
            </a:extLst>
          </p:cNvPr>
          <p:cNvSpPr txBox="1"/>
          <p:nvPr/>
        </p:nvSpPr>
        <p:spPr>
          <a:xfrm>
            <a:off x="465831" y="51500"/>
            <a:ext cx="112919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DESCARGA DE SPRING TOOL SUITE 4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9F38D61-766E-3CAB-5080-A28A260AB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7" y="820941"/>
            <a:ext cx="8616711" cy="5892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CFF2EAB-7A10-F12E-047E-0D430FF1F6A1}"/>
              </a:ext>
            </a:extLst>
          </p:cNvPr>
          <p:cNvSpPr txBox="1"/>
          <p:nvPr/>
        </p:nvSpPr>
        <p:spPr>
          <a:xfrm>
            <a:off x="4892248" y="786437"/>
            <a:ext cx="7098468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 el navegador, digitar:</a:t>
            </a:r>
          </a:p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DESCARGAR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SPRING TOOL SUITE 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2675B1-BED4-69B2-B011-6B785D94505F}"/>
              </a:ext>
            </a:extLst>
          </p:cNvPr>
          <p:cNvSpPr txBox="1"/>
          <p:nvPr/>
        </p:nvSpPr>
        <p:spPr>
          <a:xfrm>
            <a:off x="3163019" y="2145453"/>
            <a:ext cx="572219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link: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Tools - Spring</a:t>
            </a:r>
          </a:p>
        </p:txBody>
      </p:sp>
    </p:spTree>
    <p:extLst>
      <p:ext uri="{BB962C8B-B14F-4D97-AF65-F5344CB8AC3E}">
        <p14:creationId xmlns:p14="http://schemas.microsoft.com/office/powerpoint/2010/main" val="46455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B5930-AFA4-1C28-822A-2380453B1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02B3C8-AC8A-AB79-C7D9-6F5185540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474" y="830748"/>
            <a:ext cx="7996662" cy="59412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631D6E8-A58F-8F0E-A4AB-99942AB9A067}"/>
              </a:ext>
            </a:extLst>
          </p:cNvPr>
          <p:cNvSpPr txBox="1"/>
          <p:nvPr/>
        </p:nvSpPr>
        <p:spPr>
          <a:xfrm>
            <a:off x="562868" y="1416660"/>
            <a:ext cx="490627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Para Visual Studio Code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9BEB79-332D-0484-1A3C-40A0B7A2BA58}"/>
              </a:ext>
            </a:extLst>
          </p:cNvPr>
          <p:cNvSpPr txBox="1"/>
          <p:nvPr/>
        </p:nvSpPr>
        <p:spPr>
          <a:xfrm>
            <a:off x="2498627" y="3648027"/>
            <a:ext cx="300214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Para Eclipse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C7C087-96B9-CB04-FA52-4AF5BC6BF1A2}"/>
              </a:ext>
            </a:extLst>
          </p:cNvPr>
          <p:cNvSpPr txBox="1"/>
          <p:nvPr/>
        </p:nvSpPr>
        <p:spPr>
          <a:xfrm>
            <a:off x="465831" y="25622"/>
            <a:ext cx="112919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DESCARGA DE SPRING TOOL SUITE 4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3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E2A0B-09DD-233E-3C7E-510AAC177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95CB1A2-749C-E03F-7EDA-48695527E940}"/>
              </a:ext>
            </a:extLst>
          </p:cNvPr>
          <p:cNvSpPr txBox="1"/>
          <p:nvPr/>
        </p:nvSpPr>
        <p:spPr>
          <a:xfrm>
            <a:off x="465831" y="25622"/>
            <a:ext cx="112919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DESCARGA DE SPRING TOOL SUITE 4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C4B4C2F-A2EA-E1B4-7908-FA77B0641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11" y="777811"/>
            <a:ext cx="9113492" cy="5976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0536095-3EB4-A775-C226-24E6F27EBB49}"/>
              </a:ext>
            </a:extLst>
          </p:cNvPr>
          <p:cNvSpPr txBox="1"/>
          <p:nvPr/>
        </p:nvSpPr>
        <p:spPr>
          <a:xfrm>
            <a:off x="6110382" y="6339846"/>
            <a:ext cx="529374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4.27.0 WINDOWS X86_64</a:t>
            </a:r>
            <a:endParaRPr lang="es-E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247244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313</Words>
  <Application>Microsoft Office PowerPoint</Application>
  <PresentationFormat>Panorámica</PresentationFormat>
  <Paragraphs>55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Amasis MT Pro Black</vt:lpstr>
      <vt:lpstr>Aptos Black</vt:lpstr>
      <vt:lpstr>Arial</vt:lpstr>
      <vt:lpstr>Felix Titling</vt:lpstr>
      <vt:lpstr>Goudy Old Style</vt:lpstr>
      <vt:lpstr>ArchwayVTI</vt:lpstr>
      <vt:lpstr>INSTALACIÓN DEL JDK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pxjuleon (Leon Suyon, Juan Jose)</dc:creator>
  <cp:lastModifiedBy>pxjuleon (Leon Suyon, Juan Jose)</cp:lastModifiedBy>
  <cp:revision>54</cp:revision>
  <dcterms:created xsi:type="dcterms:W3CDTF">2024-12-15T23:07:37Z</dcterms:created>
  <dcterms:modified xsi:type="dcterms:W3CDTF">2024-12-16T04:02:57Z</dcterms:modified>
</cp:coreProperties>
</file>