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302" r:id="rId11"/>
    <p:sldId id="303" r:id="rId12"/>
    <p:sldId id="30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3316F-AE07-12A6-90FD-C6E39D06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8" y="5074990"/>
            <a:ext cx="11999343" cy="1696746"/>
          </a:xfrm>
        </p:spPr>
        <p:txBody>
          <a:bodyPr anchor="ctr" anchorCtr="0">
            <a:normAutofit/>
          </a:bodyPr>
          <a:lstStyle/>
          <a:p>
            <a:pPr algn="ctr"/>
            <a:r>
              <a:rPr lang="es-ES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USO DEL JDK 23</a:t>
            </a: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D445625-5069-3F78-FA14-1373E52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05" b="9707"/>
          <a:stretch/>
        </p:blipFill>
        <p:spPr>
          <a:xfrm>
            <a:off x="20" y="0"/>
            <a:ext cx="12191980" cy="4923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9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A4C09-A4B6-8E87-F43C-20A5BF527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F1ABD32-EE43-D8B2-7A50-CDDF9B297A96}"/>
              </a:ext>
            </a:extLst>
          </p:cNvPr>
          <p:cNvSpPr txBox="1"/>
          <p:nvPr/>
        </p:nvSpPr>
        <p:spPr>
          <a:xfrm>
            <a:off x="4111256" y="-8626"/>
            <a:ext cx="4948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USO DEL JDK 23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457044-00F0-9B1B-87CC-5900C9157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691" y="724626"/>
            <a:ext cx="7188984" cy="6047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927B5C8-714F-0425-A994-87FFB3C940C9}"/>
              </a:ext>
            </a:extLst>
          </p:cNvPr>
          <p:cNvSpPr txBox="1"/>
          <p:nvPr/>
        </p:nvSpPr>
        <p:spPr>
          <a:xfrm>
            <a:off x="60381" y="2981445"/>
            <a:ext cx="503338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:</a:t>
            </a:r>
          </a:p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Execution Environments</a:t>
            </a:r>
          </a:p>
          <a:p>
            <a:pPr algn="ctr"/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Entorno De Ejecución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975EC7-1D68-836B-B738-0C4053695CA9}"/>
              </a:ext>
            </a:extLst>
          </p:cNvPr>
          <p:cNvSpPr txBox="1"/>
          <p:nvPr/>
        </p:nvSpPr>
        <p:spPr>
          <a:xfrm>
            <a:off x="6361088" y="4134510"/>
            <a:ext cx="457720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Apply</a:t>
            </a:r>
          </a:p>
        </p:txBody>
      </p:sp>
    </p:spTree>
    <p:extLst>
      <p:ext uri="{BB962C8B-B14F-4D97-AF65-F5344CB8AC3E}">
        <p14:creationId xmlns:p14="http://schemas.microsoft.com/office/powerpoint/2010/main" val="366695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08897-4056-8A47-B491-F5707C1D9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121CD5C-EB1B-9F3A-7775-B863333A35D2}"/>
              </a:ext>
            </a:extLst>
          </p:cNvPr>
          <p:cNvSpPr txBox="1"/>
          <p:nvPr/>
        </p:nvSpPr>
        <p:spPr>
          <a:xfrm>
            <a:off x="149968" y="40721"/>
            <a:ext cx="4214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USO DEL JDK 23</a:t>
            </a:r>
            <a:endParaRPr lang="es-ES" sz="8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E40F19-F856-7390-6FB6-E23E8AF6B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62" y="83851"/>
            <a:ext cx="7500269" cy="6670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62A87C8-1607-461A-3889-1FF9847EFBB7}"/>
              </a:ext>
            </a:extLst>
          </p:cNvPr>
          <p:cNvSpPr txBox="1"/>
          <p:nvPr/>
        </p:nvSpPr>
        <p:spPr>
          <a:xfrm>
            <a:off x="3186568" y="5290453"/>
            <a:ext cx="386984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JavaSE-23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1D0BF8-3FF0-1BFF-4C23-31C6F55F744B}"/>
              </a:ext>
            </a:extLst>
          </p:cNvPr>
          <p:cNvSpPr txBox="1"/>
          <p:nvPr/>
        </p:nvSpPr>
        <p:spPr>
          <a:xfrm>
            <a:off x="8445261" y="1388440"/>
            <a:ext cx="355331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casilla: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jdk-23</a:t>
            </a:r>
          </a:p>
        </p:txBody>
      </p:sp>
    </p:spTree>
    <p:extLst>
      <p:ext uri="{BB962C8B-B14F-4D97-AF65-F5344CB8AC3E}">
        <p14:creationId xmlns:p14="http://schemas.microsoft.com/office/powerpoint/2010/main" val="207160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AC145-53DC-B01F-1BD0-6E1863C8B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6621317-91E3-9FC6-4731-F50A8CEB8741}"/>
              </a:ext>
            </a:extLst>
          </p:cNvPr>
          <p:cNvSpPr txBox="1"/>
          <p:nvPr/>
        </p:nvSpPr>
        <p:spPr>
          <a:xfrm>
            <a:off x="4240248" y="8626"/>
            <a:ext cx="4482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USO DEL JDK 23</a:t>
            </a:r>
            <a:endParaRPr lang="es-ES" sz="9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5A0D7D-F66F-AC67-A54D-4F1E36B8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295" y="699260"/>
            <a:ext cx="6808323" cy="6055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CB45F88-7518-557C-DA40-A950A77C9927}"/>
              </a:ext>
            </a:extLst>
          </p:cNvPr>
          <p:cNvSpPr txBox="1"/>
          <p:nvPr/>
        </p:nvSpPr>
        <p:spPr>
          <a:xfrm>
            <a:off x="3885311" y="2702526"/>
            <a:ext cx="36800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Compiler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74FB561-E8B9-06F3-5E31-5D96DC402AD9}"/>
              </a:ext>
            </a:extLst>
          </p:cNvPr>
          <p:cNvSpPr txBox="1"/>
          <p:nvPr/>
        </p:nvSpPr>
        <p:spPr>
          <a:xfrm>
            <a:off x="4917060" y="1547062"/>
            <a:ext cx="426720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 la versión: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82BB4C6-E6D1-3E9D-7272-4EC500D1B608}"/>
              </a:ext>
            </a:extLst>
          </p:cNvPr>
          <p:cNvSpPr txBox="1"/>
          <p:nvPr/>
        </p:nvSpPr>
        <p:spPr>
          <a:xfrm>
            <a:off x="4766507" y="5660013"/>
            <a:ext cx="348165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Apply and Close</a:t>
            </a:r>
          </a:p>
        </p:txBody>
      </p:sp>
    </p:spTree>
    <p:extLst>
      <p:ext uri="{BB962C8B-B14F-4D97-AF65-F5344CB8AC3E}">
        <p14:creationId xmlns:p14="http://schemas.microsoft.com/office/powerpoint/2010/main" val="96205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41C38-CB8F-4B25-805A-5CE836C87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3A48FFE-1357-93FF-C017-54BC54D56E4E}"/>
              </a:ext>
            </a:extLst>
          </p:cNvPr>
          <p:cNvSpPr txBox="1"/>
          <p:nvPr/>
        </p:nvSpPr>
        <p:spPr>
          <a:xfrm>
            <a:off x="2927836" y="23134"/>
            <a:ext cx="66645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USO DEL JDK 23</a:t>
            </a:r>
            <a:endParaRPr lang="es-ES" sz="12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492570-C422-14B1-310B-38D24147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0" y="1012420"/>
            <a:ext cx="11730549" cy="5696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D293311-437F-ADAD-2B4F-AE9FDFEAF113}"/>
              </a:ext>
            </a:extLst>
          </p:cNvPr>
          <p:cNvSpPr txBox="1"/>
          <p:nvPr/>
        </p:nvSpPr>
        <p:spPr>
          <a:xfrm>
            <a:off x="296846" y="2213411"/>
            <a:ext cx="1162772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 la </a:t>
            </a:r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barra de menús</a:t>
            </a:r>
            <a:r>
              <a:rPr lang="es-E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, clic en la opción: </a:t>
            </a:r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Window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4AED79-441D-807E-EA63-A5E8CA9FB2A2}"/>
              </a:ext>
            </a:extLst>
          </p:cNvPr>
          <p:cNvSpPr txBox="1"/>
          <p:nvPr/>
        </p:nvSpPr>
        <p:spPr>
          <a:xfrm>
            <a:off x="4400675" y="5311234"/>
            <a:ext cx="750630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opción: </a:t>
            </a:r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Preferences</a:t>
            </a:r>
          </a:p>
        </p:txBody>
      </p:sp>
    </p:spTree>
    <p:extLst>
      <p:ext uri="{BB962C8B-B14F-4D97-AF65-F5344CB8AC3E}">
        <p14:creationId xmlns:p14="http://schemas.microsoft.com/office/powerpoint/2010/main" val="248805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6136-92F7-AEAB-A9F4-DECC22699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D48003D-0AB3-B33E-0B00-69FDB58923D1}"/>
              </a:ext>
            </a:extLst>
          </p:cNvPr>
          <p:cNvSpPr txBox="1"/>
          <p:nvPr/>
        </p:nvSpPr>
        <p:spPr>
          <a:xfrm>
            <a:off x="167052" y="40721"/>
            <a:ext cx="6025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USO DEL JDK 23</a:t>
            </a:r>
            <a:endParaRPr lang="es-ES" sz="11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DA9107-BFB6-F159-7B4D-BCCC2437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523" y="75889"/>
            <a:ext cx="5595554" cy="6667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F76D214-C4B7-AB92-7B36-835E745A55CB}"/>
              </a:ext>
            </a:extLst>
          </p:cNvPr>
          <p:cNvSpPr txBox="1"/>
          <p:nvPr/>
        </p:nvSpPr>
        <p:spPr>
          <a:xfrm>
            <a:off x="239171" y="1664418"/>
            <a:ext cx="614422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Expandir la opción: </a:t>
            </a:r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53316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92EE9-F653-87CC-0E0A-C29C5DA56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E04DB6-C847-F4F6-FA89-316FCFDF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131" y="96712"/>
            <a:ext cx="5939634" cy="6629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F1A2499-A361-CAFF-A962-653352A9B159}"/>
              </a:ext>
            </a:extLst>
          </p:cNvPr>
          <p:cNvSpPr txBox="1"/>
          <p:nvPr/>
        </p:nvSpPr>
        <p:spPr>
          <a:xfrm>
            <a:off x="55077" y="40721"/>
            <a:ext cx="6025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USO DEL JDK 23</a:t>
            </a:r>
            <a:endParaRPr lang="es-ES" sz="11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4CD7760-A60F-F3F2-1943-5090F91EC898}"/>
              </a:ext>
            </a:extLst>
          </p:cNvPr>
          <p:cNvSpPr txBox="1"/>
          <p:nvPr/>
        </p:nvSpPr>
        <p:spPr>
          <a:xfrm>
            <a:off x="1186959" y="2705733"/>
            <a:ext cx="5152295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Expandir la opción:</a:t>
            </a:r>
          </a:p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Installed JREs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2AA1FD-3A5E-BC8C-6719-88B3869B162D}"/>
              </a:ext>
            </a:extLst>
          </p:cNvPr>
          <p:cNvSpPr txBox="1"/>
          <p:nvPr/>
        </p:nvSpPr>
        <p:spPr>
          <a:xfrm>
            <a:off x="50859" y="4473781"/>
            <a:ext cx="718521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400" dirty="0">
                <a:latin typeface="Aptos Black" panose="020B0004020202020204" pitchFamily="34" charset="0"/>
              </a:rPr>
              <a:t>En el contexto de entornos de desarrollo como Eclipse o Spring Tool Suite (STS), la sección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Installed JREs (JREs instalados),</a:t>
            </a:r>
            <a:r>
              <a:rPr lang="es-ES" sz="2400" dirty="0">
                <a:latin typeface="Aptos Black" panose="020B0004020202020204" pitchFamily="34" charset="0"/>
              </a:rPr>
              <a:t> se refiere a la configuración de las versiones del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Java Runtime Environment</a:t>
            </a:r>
            <a:r>
              <a:rPr lang="es-ES" sz="2400" dirty="0">
                <a:latin typeface="Aptos Black" panose="020B0004020202020204" pitchFamily="34" charset="0"/>
              </a:rPr>
              <a:t> (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Entorno de Ejecución de Java</a:t>
            </a:r>
            <a:r>
              <a:rPr lang="es-ES" sz="2400" dirty="0">
                <a:latin typeface="Aptos Black" panose="020B0004020202020204" pitchFamily="34" charset="0"/>
              </a:rPr>
              <a:t>) que están disponibles para ser utilizadas por el IDE.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E2D652C-50DD-53F7-7AF6-FFCC98BF4E15}"/>
              </a:ext>
            </a:extLst>
          </p:cNvPr>
          <p:cNvSpPr txBox="1"/>
          <p:nvPr/>
        </p:nvSpPr>
        <p:spPr>
          <a:xfrm>
            <a:off x="6863861" y="856649"/>
            <a:ext cx="515229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29952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E01EC-9F57-1324-5336-A59B47246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D89C3DA-31C9-4AF0-7AC6-821349A44660}"/>
              </a:ext>
            </a:extLst>
          </p:cNvPr>
          <p:cNvSpPr txBox="1"/>
          <p:nvPr/>
        </p:nvSpPr>
        <p:spPr>
          <a:xfrm>
            <a:off x="3250853" y="40721"/>
            <a:ext cx="6025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USO DEL JDK 23</a:t>
            </a:r>
            <a:endParaRPr lang="es-ES" sz="11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34B120-FA47-2DBA-1628-28A57093E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261" y="964051"/>
            <a:ext cx="6580041" cy="5755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25E88C0-403F-EAF1-EAD1-035838426406}"/>
              </a:ext>
            </a:extLst>
          </p:cNvPr>
          <p:cNvSpPr txBox="1"/>
          <p:nvPr/>
        </p:nvSpPr>
        <p:spPr>
          <a:xfrm>
            <a:off x="2314543" y="3263783"/>
            <a:ext cx="763171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opción: </a:t>
            </a:r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Standard VM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989840-BEC7-E57A-6265-F2158DAA6111}"/>
              </a:ext>
            </a:extLst>
          </p:cNvPr>
          <p:cNvSpPr txBox="1"/>
          <p:nvPr/>
        </p:nvSpPr>
        <p:spPr>
          <a:xfrm>
            <a:off x="1535291" y="5481335"/>
            <a:ext cx="546073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40190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7460-801B-7CDE-D265-D44DF2535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AE24BB-E91A-300A-B44D-095A540A1D9E}"/>
              </a:ext>
            </a:extLst>
          </p:cNvPr>
          <p:cNvSpPr txBox="1"/>
          <p:nvPr/>
        </p:nvSpPr>
        <p:spPr>
          <a:xfrm>
            <a:off x="3506001" y="25878"/>
            <a:ext cx="6025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USO DEL JDK 23</a:t>
            </a:r>
            <a:endParaRPr lang="es-ES" sz="11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287E3E-DF9C-8D72-AAFA-1C401FF70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735" y="923102"/>
            <a:ext cx="5780194" cy="5814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E8B8194-A99B-118B-A3AB-DD453D1857A9}"/>
              </a:ext>
            </a:extLst>
          </p:cNvPr>
          <p:cNvSpPr txBox="1"/>
          <p:nvPr/>
        </p:nvSpPr>
        <p:spPr>
          <a:xfrm>
            <a:off x="7030322" y="2462581"/>
            <a:ext cx="376995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</a:t>
            </a:r>
          </a:p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349299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41788-A494-A3D4-704F-4E2641C54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A16D117-8ECE-25D1-21B7-205C9E009BC5}"/>
              </a:ext>
            </a:extLst>
          </p:cNvPr>
          <p:cNvSpPr txBox="1"/>
          <p:nvPr/>
        </p:nvSpPr>
        <p:spPr>
          <a:xfrm>
            <a:off x="3048814" y="34504"/>
            <a:ext cx="6025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USO DEL JDK 23</a:t>
            </a:r>
            <a:endParaRPr lang="es-ES" sz="11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DE5315-96AA-8F5D-0419-DBEF39E6B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07" y="957833"/>
            <a:ext cx="10292877" cy="5796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26B4B92-D67F-FD00-4560-57461B3A9DAB}"/>
              </a:ext>
            </a:extLst>
          </p:cNvPr>
          <p:cNvSpPr txBox="1"/>
          <p:nvPr/>
        </p:nvSpPr>
        <p:spPr>
          <a:xfrm>
            <a:off x="551882" y="2066027"/>
            <a:ext cx="242422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unidad </a:t>
            </a:r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5646E4-321D-C6EE-69EC-C25F9545F075}"/>
              </a:ext>
            </a:extLst>
          </p:cNvPr>
          <p:cNvSpPr txBox="1"/>
          <p:nvPr/>
        </p:nvSpPr>
        <p:spPr>
          <a:xfrm>
            <a:off x="5302163" y="926080"/>
            <a:ext cx="561025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Acceder a la carpeta</a:t>
            </a:r>
          </a:p>
          <a:p>
            <a:pPr algn="ctr"/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Archivos de programa / Java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EF20C24-E030-6831-6695-E54775874096}"/>
              </a:ext>
            </a:extLst>
          </p:cNvPr>
          <p:cNvSpPr txBox="1"/>
          <p:nvPr/>
        </p:nvSpPr>
        <p:spPr>
          <a:xfrm>
            <a:off x="3263454" y="2245402"/>
            <a:ext cx="511228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carpeta: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jdk-23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97C6BA1-C6C4-E412-2579-DEF0C74A1C3C}"/>
              </a:ext>
            </a:extLst>
          </p:cNvPr>
          <p:cNvSpPr txBox="1"/>
          <p:nvPr/>
        </p:nvSpPr>
        <p:spPr>
          <a:xfrm>
            <a:off x="2964406" y="5839737"/>
            <a:ext cx="728377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Seleccionar carpeta</a:t>
            </a:r>
          </a:p>
        </p:txBody>
      </p:sp>
    </p:spTree>
    <p:extLst>
      <p:ext uri="{BB962C8B-B14F-4D97-AF65-F5344CB8AC3E}">
        <p14:creationId xmlns:p14="http://schemas.microsoft.com/office/powerpoint/2010/main" val="322452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0C6C9-B395-DD45-E0AE-896407CEC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86FA699-D515-E138-C83D-FCCADEED31E6}"/>
              </a:ext>
            </a:extLst>
          </p:cNvPr>
          <p:cNvSpPr txBox="1"/>
          <p:nvPr/>
        </p:nvSpPr>
        <p:spPr>
          <a:xfrm>
            <a:off x="3613825" y="40721"/>
            <a:ext cx="6025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USO DEL JDK 23</a:t>
            </a:r>
            <a:endParaRPr lang="es-ES" sz="11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55D5EF-871B-E956-3E1F-C489257A3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81" y="981075"/>
            <a:ext cx="5714551" cy="574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2FE165B-4DBE-938A-046C-6C8875C497CC}"/>
              </a:ext>
            </a:extLst>
          </p:cNvPr>
          <p:cNvSpPr txBox="1"/>
          <p:nvPr/>
        </p:nvSpPr>
        <p:spPr>
          <a:xfrm>
            <a:off x="3613825" y="5696680"/>
            <a:ext cx="460383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26663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114CC-0E8D-B431-A8BC-E813DACAC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3F00EE1-39B5-C5C8-7732-601D7990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001" y="57973"/>
            <a:ext cx="6187548" cy="6713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2347970-4CD9-0833-0806-8FBE64BCC74D}"/>
              </a:ext>
            </a:extLst>
          </p:cNvPr>
          <p:cNvSpPr txBox="1"/>
          <p:nvPr/>
        </p:nvSpPr>
        <p:spPr>
          <a:xfrm>
            <a:off x="20573" y="40721"/>
            <a:ext cx="59920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USO DEL JDK 23</a:t>
            </a:r>
            <a:endParaRPr lang="es-ES" sz="11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2F3F05-ED13-F77F-6702-6D9FB979D3F4}"/>
              </a:ext>
            </a:extLst>
          </p:cNvPr>
          <p:cNvSpPr txBox="1"/>
          <p:nvPr/>
        </p:nvSpPr>
        <p:spPr>
          <a:xfrm>
            <a:off x="4334450" y="1607759"/>
            <a:ext cx="344258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Jdk - 23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65F4C9-B57A-D3A3-CEFC-371D4FA868B6}"/>
              </a:ext>
            </a:extLst>
          </p:cNvPr>
          <p:cNvSpPr txBox="1"/>
          <p:nvPr/>
        </p:nvSpPr>
        <p:spPr>
          <a:xfrm>
            <a:off x="7375584" y="5400507"/>
            <a:ext cx="467551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 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Apply</a:t>
            </a:r>
          </a:p>
        </p:txBody>
      </p:sp>
    </p:spTree>
    <p:extLst>
      <p:ext uri="{BB962C8B-B14F-4D97-AF65-F5344CB8AC3E}">
        <p14:creationId xmlns:p14="http://schemas.microsoft.com/office/powerpoint/2010/main" val="658660445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244</Words>
  <Application>Microsoft Office PowerPoint</Application>
  <PresentationFormat>Panorámica</PresentationFormat>
  <Paragraphs>40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Amasis MT Pro Black</vt:lpstr>
      <vt:lpstr>Aptos Black</vt:lpstr>
      <vt:lpstr>Arial</vt:lpstr>
      <vt:lpstr>Felix Titling</vt:lpstr>
      <vt:lpstr>Goudy Old Style</vt:lpstr>
      <vt:lpstr>ArchwayVTI</vt:lpstr>
      <vt:lpstr>USO DEL JDK 23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pxjuleon (Leon Suyon, Juan Jose)</dc:creator>
  <cp:lastModifiedBy>pxjuleon (Leon Suyon, Juan Jose)</cp:lastModifiedBy>
  <cp:revision>70</cp:revision>
  <dcterms:created xsi:type="dcterms:W3CDTF">2024-12-15T23:07:37Z</dcterms:created>
  <dcterms:modified xsi:type="dcterms:W3CDTF">2024-12-16T05:07:51Z</dcterms:modified>
</cp:coreProperties>
</file>