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5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1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83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6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71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0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1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6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3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5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6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29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09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78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A9327B-0F60-46E3-AD80-CE7383856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F3316F-AE07-12A6-90FD-C6E39D06D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38" y="5074990"/>
            <a:ext cx="11999343" cy="1696746"/>
          </a:xfrm>
        </p:spPr>
        <p:txBody>
          <a:bodyPr anchor="ctr" anchorCtr="0">
            <a:normAutofit/>
          </a:bodyPr>
          <a:lstStyle/>
          <a:p>
            <a:pPr algn="ctr"/>
            <a:r>
              <a:rPr lang="es-E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CREAR UN NUEVO PROYECTO</a:t>
            </a:r>
          </a:p>
        </p:txBody>
      </p:sp>
      <p:pic>
        <p:nvPicPr>
          <p:cNvPr id="4" name="Picture 3" descr="Arte de círculo 3D de neón">
            <a:extLst>
              <a:ext uri="{FF2B5EF4-FFF2-40B4-BE49-F238E27FC236}">
                <a16:creationId xmlns:a16="http://schemas.microsoft.com/office/drawing/2014/main" id="{AD445625-5069-3F78-FA14-1373E52984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0905" b="9707"/>
          <a:stretch/>
        </p:blipFill>
        <p:spPr>
          <a:xfrm>
            <a:off x="20" y="0"/>
            <a:ext cx="12191980" cy="492369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1C99D0-461D-4A91-81EF-CCCD798B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3053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98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33F3F-5AA9-1932-A841-65F0AB787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7BE5C03-4E15-E54A-576C-0AE7FB62C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616" y="981615"/>
            <a:ext cx="5526298" cy="57136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426BA00-A32F-4827-E105-2C3077ACEFBE}"/>
              </a:ext>
            </a:extLst>
          </p:cNvPr>
          <p:cNvSpPr txBox="1"/>
          <p:nvPr/>
        </p:nvSpPr>
        <p:spPr>
          <a:xfrm>
            <a:off x="1832611" y="77638"/>
            <a:ext cx="911430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Explorador de paquetes</a:t>
            </a:r>
            <a:endParaRPr lang="es-ES" sz="10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41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AC145-53DC-B01F-1BD0-6E1863C8B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6621317-91E3-9FC6-4731-F50A8CEB8741}"/>
              </a:ext>
            </a:extLst>
          </p:cNvPr>
          <p:cNvSpPr txBox="1"/>
          <p:nvPr/>
        </p:nvSpPr>
        <p:spPr>
          <a:xfrm>
            <a:off x="2389515" y="25878"/>
            <a:ext cx="81605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CREAR UN NUEVO PROYECTO</a:t>
            </a:r>
            <a:endParaRPr lang="es-ES" sz="9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1772668-44DA-8941-8F5B-A4A190ABF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479" y="733763"/>
            <a:ext cx="8574661" cy="60121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74FB561-E8B9-06F3-5E31-5D96DC402AD9}"/>
              </a:ext>
            </a:extLst>
          </p:cNvPr>
          <p:cNvSpPr txBox="1"/>
          <p:nvPr/>
        </p:nvSpPr>
        <p:spPr>
          <a:xfrm>
            <a:off x="2587924" y="742388"/>
            <a:ext cx="450011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 la opción: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File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BE593FE-50BD-219A-03FB-E782A81BFD04}"/>
              </a:ext>
            </a:extLst>
          </p:cNvPr>
          <p:cNvSpPr txBox="1"/>
          <p:nvPr/>
        </p:nvSpPr>
        <p:spPr>
          <a:xfrm>
            <a:off x="1509624" y="1662539"/>
            <a:ext cx="465251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 la opción: </a:t>
            </a: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New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64DC2CF-DE00-4641-CC41-08FA1049C874}"/>
              </a:ext>
            </a:extLst>
          </p:cNvPr>
          <p:cNvSpPr txBox="1"/>
          <p:nvPr/>
        </p:nvSpPr>
        <p:spPr>
          <a:xfrm>
            <a:off x="6234025" y="2223008"/>
            <a:ext cx="4500119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 la opción:</a:t>
            </a:r>
          </a:p>
          <a:p>
            <a:pPr algn="ctr"/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Spring Starter Project</a:t>
            </a:r>
          </a:p>
        </p:txBody>
      </p:sp>
    </p:spTree>
    <p:extLst>
      <p:ext uri="{BB962C8B-B14F-4D97-AF65-F5344CB8AC3E}">
        <p14:creationId xmlns:p14="http://schemas.microsoft.com/office/powerpoint/2010/main" val="962057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70ACA-B099-D302-92E0-F048A3602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E85B20C-F469-C532-CD8B-296C753524BB}"/>
              </a:ext>
            </a:extLst>
          </p:cNvPr>
          <p:cNvSpPr txBox="1"/>
          <p:nvPr/>
        </p:nvSpPr>
        <p:spPr>
          <a:xfrm>
            <a:off x="124582" y="69014"/>
            <a:ext cx="606056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CREAR UN NUEVO</a:t>
            </a:r>
          </a:p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 PROYECTO</a:t>
            </a:r>
            <a:endParaRPr lang="es-ES" sz="10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69207F-C772-7D95-4201-29162CD06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859" y="86266"/>
            <a:ext cx="5063666" cy="67027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33F2ABC-7FFF-2ED8-9C9E-40CAB6881193}"/>
              </a:ext>
            </a:extLst>
          </p:cNvPr>
          <p:cNvSpPr txBox="1"/>
          <p:nvPr/>
        </p:nvSpPr>
        <p:spPr>
          <a:xfrm>
            <a:off x="7537232" y="1363488"/>
            <a:ext cx="396178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Nombre del proyecto: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Spring01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82724BA-1036-DCC1-1046-6C4DD346A3F7}"/>
              </a:ext>
            </a:extLst>
          </p:cNvPr>
          <p:cNvSpPr txBox="1"/>
          <p:nvPr/>
        </p:nvSpPr>
        <p:spPr>
          <a:xfrm>
            <a:off x="1440613" y="2499305"/>
            <a:ext cx="557266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En tipo de proyecto, clic en la opción: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Maven</a:t>
            </a:r>
          </a:p>
        </p:txBody>
      </p:sp>
    </p:spTree>
    <p:extLst>
      <p:ext uri="{BB962C8B-B14F-4D97-AF65-F5344CB8AC3E}">
        <p14:creationId xmlns:p14="http://schemas.microsoft.com/office/powerpoint/2010/main" val="212678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63AA2-369B-5E3C-1EC7-519AD187B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FD8A782D-3628-CFFC-80DD-9421EF39453A}"/>
              </a:ext>
            </a:extLst>
          </p:cNvPr>
          <p:cNvSpPr txBox="1"/>
          <p:nvPr/>
        </p:nvSpPr>
        <p:spPr>
          <a:xfrm>
            <a:off x="383371" y="69014"/>
            <a:ext cx="606056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CREAR UN NUEVO</a:t>
            </a:r>
          </a:p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 PROYECTO</a:t>
            </a:r>
            <a:endParaRPr lang="es-ES" sz="10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D2E3CFE-5E46-E2C2-6927-E0CBAC68A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087" y="77640"/>
            <a:ext cx="4991981" cy="66078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71F7C69-0F8D-8503-54E3-3ED457DAE919}"/>
              </a:ext>
            </a:extLst>
          </p:cNvPr>
          <p:cNvSpPr txBox="1"/>
          <p:nvPr/>
        </p:nvSpPr>
        <p:spPr>
          <a:xfrm>
            <a:off x="2329133" y="2344031"/>
            <a:ext cx="441672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Seleccionar la versión del jdk :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285402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6A645-89DA-CFCC-FB48-4A3D48B1B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776FC9C-4A09-0D05-3DAB-14CB8235DF59}"/>
              </a:ext>
            </a:extLst>
          </p:cNvPr>
          <p:cNvSpPr txBox="1"/>
          <p:nvPr/>
        </p:nvSpPr>
        <p:spPr>
          <a:xfrm>
            <a:off x="124581" y="69014"/>
            <a:ext cx="606056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CREAR UN NUEVO</a:t>
            </a:r>
          </a:p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 PROYECTO</a:t>
            </a:r>
            <a:endParaRPr lang="es-ES" sz="10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86B3AB1-1F28-753D-24D9-B2B30F882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04" y="69014"/>
            <a:ext cx="5037600" cy="66682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E81C4DA-374A-E22E-8E1A-E8707CD96956}"/>
              </a:ext>
            </a:extLst>
          </p:cNvPr>
          <p:cNvSpPr txBox="1"/>
          <p:nvPr/>
        </p:nvSpPr>
        <p:spPr>
          <a:xfrm>
            <a:off x="6176520" y="2689091"/>
            <a:ext cx="3752484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Seleccionar el lenguaje: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4038151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4316F-DFBF-E90F-D9B6-31F7EE108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4FD5AEC-0A7A-8C6D-4987-784840E98C43}"/>
              </a:ext>
            </a:extLst>
          </p:cNvPr>
          <p:cNvSpPr txBox="1"/>
          <p:nvPr/>
        </p:nvSpPr>
        <p:spPr>
          <a:xfrm>
            <a:off x="81449" y="69014"/>
            <a:ext cx="606056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CREAR UN NUEVO</a:t>
            </a:r>
          </a:p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 PROYECTO</a:t>
            </a:r>
            <a:endParaRPr lang="es-ES" sz="10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D634152-3117-F633-6B75-1DAFD7E56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022" y="69014"/>
            <a:ext cx="5037600" cy="66682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9F72F6D9-7775-320A-B7AC-0462E28C5B1A}"/>
              </a:ext>
            </a:extLst>
          </p:cNvPr>
          <p:cNvSpPr txBox="1"/>
          <p:nvPr/>
        </p:nvSpPr>
        <p:spPr>
          <a:xfrm>
            <a:off x="5972829" y="6319867"/>
            <a:ext cx="292100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el botón: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Next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BDFFC9B-9243-93DC-A6B9-EFB6006E0B2C}"/>
              </a:ext>
            </a:extLst>
          </p:cNvPr>
          <p:cNvSpPr txBox="1"/>
          <p:nvPr/>
        </p:nvSpPr>
        <p:spPr>
          <a:xfrm>
            <a:off x="1452743" y="2498218"/>
            <a:ext cx="5149653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En Group: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com.spring01</a:t>
            </a:r>
          </a:p>
          <a:p>
            <a:r>
              <a:rPr lang="es-E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Artifact: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Spring01</a:t>
            </a:r>
          </a:p>
          <a:p>
            <a:r>
              <a:rPr lang="es-E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Description: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Proyecto Spring Tool Suite 4</a:t>
            </a:r>
          </a:p>
          <a:p>
            <a:r>
              <a:rPr lang="es-E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Package: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com.springtool</a:t>
            </a:r>
          </a:p>
        </p:txBody>
      </p:sp>
    </p:spTree>
    <p:extLst>
      <p:ext uri="{BB962C8B-B14F-4D97-AF65-F5344CB8AC3E}">
        <p14:creationId xmlns:p14="http://schemas.microsoft.com/office/powerpoint/2010/main" val="201334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02D64-82F0-99F9-03B8-9CC02569C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85EF008-D152-11AF-7BEB-2212EA1CE116}"/>
              </a:ext>
            </a:extLst>
          </p:cNvPr>
          <p:cNvSpPr txBox="1"/>
          <p:nvPr/>
        </p:nvSpPr>
        <p:spPr>
          <a:xfrm>
            <a:off x="81449" y="69014"/>
            <a:ext cx="606056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CREAR UN NUEVO</a:t>
            </a:r>
          </a:p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 PROYECTO</a:t>
            </a:r>
            <a:endParaRPr lang="es-ES" sz="10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8B98D3F-07DA-F7DE-C199-936E8B9D2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188" y="86266"/>
            <a:ext cx="5043265" cy="66757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4E62950-C1F6-4693-E080-682ED4EEC54A}"/>
              </a:ext>
            </a:extLst>
          </p:cNvPr>
          <p:cNvSpPr txBox="1"/>
          <p:nvPr/>
        </p:nvSpPr>
        <p:spPr>
          <a:xfrm>
            <a:off x="1107051" y="4447056"/>
            <a:ext cx="520172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Seleccionar la dependencia: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Spring Web</a:t>
            </a:r>
          </a:p>
        </p:txBody>
      </p:sp>
    </p:spTree>
    <p:extLst>
      <p:ext uri="{BB962C8B-B14F-4D97-AF65-F5344CB8AC3E}">
        <p14:creationId xmlns:p14="http://schemas.microsoft.com/office/powerpoint/2010/main" val="4163848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1D018-EC9D-FA6B-456B-B26072A95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ED7C9F3-E38B-A341-EAB2-F98B39926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878" y="89038"/>
            <a:ext cx="5005018" cy="66250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2D8B4C6-26FB-FB6F-46A8-8323842377BA}"/>
              </a:ext>
            </a:extLst>
          </p:cNvPr>
          <p:cNvSpPr txBox="1"/>
          <p:nvPr/>
        </p:nvSpPr>
        <p:spPr>
          <a:xfrm>
            <a:off x="81449" y="43136"/>
            <a:ext cx="606056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CREAR UN NUEVO</a:t>
            </a:r>
          </a:p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 PROYECTO</a:t>
            </a:r>
            <a:endParaRPr lang="es-ES" sz="10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9A2BE75-620B-2FB2-F999-D12D1E5CDE89}"/>
              </a:ext>
            </a:extLst>
          </p:cNvPr>
          <p:cNvSpPr txBox="1"/>
          <p:nvPr/>
        </p:nvSpPr>
        <p:spPr>
          <a:xfrm>
            <a:off x="1495238" y="3739688"/>
            <a:ext cx="500501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Seleccionar la dependencia: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Thymeleaf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1852098-CB5F-BAF1-FCD9-3BDF0C0FA572}"/>
              </a:ext>
            </a:extLst>
          </p:cNvPr>
          <p:cNvSpPr txBox="1"/>
          <p:nvPr/>
        </p:nvSpPr>
        <p:spPr>
          <a:xfrm>
            <a:off x="74922" y="4467356"/>
            <a:ext cx="6094562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just"/>
            <a:r>
              <a:rPr lang="es-ES" dirty="0">
                <a:solidFill>
                  <a:srgbClr val="FF0000"/>
                </a:solidFill>
              </a:rPr>
              <a:t>Thymeleaf</a:t>
            </a:r>
            <a:r>
              <a:rPr lang="es-ES" dirty="0"/>
              <a:t> de </a:t>
            </a:r>
            <a:r>
              <a:rPr lang="es-ES" dirty="0">
                <a:solidFill>
                  <a:srgbClr val="FF0000"/>
                </a:solidFill>
              </a:rPr>
              <a:t>Spring Boot, </a:t>
            </a:r>
            <a:r>
              <a:rPr lang="es-ES" dirty="0"/>
              <a:t>es un motor de plantillas para Java que permite generar </a:t>
            </a:r>
            <a:r>
              <a:rPr lang="es-ES" dirty="0">
                <a:solidFill>
                  <a:srgbClr val="FF0000"/>
                </a:solidFill>
              </a:rPr>
              <a:t>HTML dinámico</a:t>
            </a:r>
            <a:r>
              <a:rPr lang="es-ES" dirty="0"/>
              <a:t> en aplicaciones web: </a:t>
            </a:r>
          </a:p>
          <a:p>
            <a:pPr algn="just"/>
            <a:endParaRPr lang="es-E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dirty="0"/>
              <a:t>Se integra con el </a:t>
            </a:r>
            <a:r>
              <a:rPr lang="es-ES" dirty="0">
                <a:solidFill>
                  <a:srgbClr val="FF0000"/>
                </a:solidFill>
              </a:rPr>
              <a:t>framework</a:t>
            </a:r>
            <a:r>
              <a:rPr lang="es-ES" dirty="0"/>
              <a:t> para facilitar la creación de </a:t>
            </a:r>
            <a:r>
              <a:rPr lang="es-ES" dirty="0">
                <a:solidFill>
                  <a:srgbClr val="FF0000"/>
                </a:solidFill>
              </a:rPr>
              <a:t>aplicaciones web</a:t>
            </a:r>
            <a:r>
              <a:rPr lang="es-ES" dirty="0"/>
              <a:t> con el patrón </a:t>
            </a:r>
            <a:r>
              <a:rPr lang="es-ES" dirty="0">
                <a:solidFill>
                  <a:srgbClr val="FF0000"/>
                </a:solidFill>
              </a:rPr>
              <a:t>Modelo Vista Controlador (MVC).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6FA3FD2-E1A3-B00B-49E9-11F73AEA33AE}"/>
              </a:ext>
            </a:extLst>
          </p:cNvPr>
          <p:cNvSpPr txBox="1"/>
          <p:nvPr/>
        </p:nvSpPr>
        <p:spPr>
          <a:xfrm>
            <a:off x="7317309" y="5946841"/>
            <a:ext cx="293087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el botón: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2504877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246138-CA3F-1DE4-C2BE-AD74B72A4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174D440-D121-0DE0-4A9C-48F05AD15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49" y="2261811"/>
            <a:ext cx="11593902" cy="18689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4F58C07-EC24-2D27-79E9-793A6C325592}"/>
              </a:ext>
            </a:extLst>
          </p:cNvPr>
          <p:cNvSpPr txBox="1"/>
          <p:nvPr/>
        </p:nvSpPr>
        <p:spPr>
          <a:xfrm>
            <a:off x="1832611" y="0"/>
            <a:ext cx="911430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CREAR UN NUEVO PROYECTO</a:t>
            </a:r>
            <a:endParaRPr lang="es-ES" sz="10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F4C359E-76D6-4D82-EC50-0E3BD31C4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36" y="4262235"/>
            <a:ext cx="11602528" cy="18201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037C10E-4999-DE12-18CC-DC80C37B8205}"/>
              </a:ext>
            </a:extLst>
          </p:cNvPr>
          <p:cNvSpPr txBox="1"/>
          <p:nvPr/>
        </p:nvSpPr>
        <p:spPr>
          <a:xfrm>
            <a:off x="2266340" y="1109642"/>
            <a:ext cx="765932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Se genera el proyecto</a:t>
            </a:r>
            <a:endParaRPr lang="es-ES" sz="1000" dirty="0">
              <a:solidFill>
                <a:srgbClr val="002060"/>
              </a:solidFill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962568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183</Words>
  <Application>Microsoft Office PowerPoint</Application>
  <PresentationFormat>Panorámica</PresentationFormat>
  <Paragraphs>36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Amasis MT Pro Black</vt:lpstr>
      <vt:lpstr>Aptos Black</vt:lpstr>
      <vt:lpstr>Arial</vt:lpstr>
      <vt:lpstr>Felix Titling</vt:lpstr>
      <vt:lpstr>Goudy Old Style</vt:lpstr>
      <vt:lpstr>Wingdings</vt:lpstr>
      <vt:lpstr>ArchwayVTI</vt:lpstr>
      <vt:lpstr>CREAR UN NUEVO PROYECTO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pxjuleon (Leon Suyon, Juan Jose)</dc:creator>
  <cp:lastModifiedBy>pxjuleon (Leon Suyon, Juan Jose)</cp:lastModifiedBy>
  <cp:revision>86</cp:revision>
  <dcterms:created xsi:type="dcterms:W3CDTF">2024-12-15T23:07:37Z</dcterms:created>
  <dcterms:modified xsi:type="dcterms:W3CDTF">2024-12-16T06:32:30Z</dcterms:modified>
</cp:coreProperties>
</file>