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8" y="5074990"/>
            <a:ext cx="11999343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F6B6D-02BB-436A-04C4-8D00802B0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7C96F3B-437C-A1E9-CB58-B8E0A500A33F}"/>
              </a:ext>
            </a:extLst>
          </p:cNvPr>
          <p:cNvSpPr txBox="1"/>
          <p:nvPr/>
        </p:nvSpPr>
        <p:spPr>
          <a:xfrm>
            <a:off x="2745355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66EB0E-0EC6-7F87-A008-A324BFB1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8" y="1409158"/>
            <a:ext cx="11850883" cy="4488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CA63D8-5B42-33E1-0675-3A71E18C3BCA}"/>
              </a:ext>
            </a:extLst>
          </p:cNvPr>
          <p:cNvSpPr txBox="1"/>
          <p:nvPr/>
        </p:nvSpPr>
        <p:spPr>
          <a:xfrm>
            <a:off x="4960200" y="3352270"/>
            <a:ext cx="697013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Anotación: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@Controller, </a:t>
            </a:r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importado</a:t>
            </a:r>
          </a:p>
        </p:txBody>
      </p:sp>
    </p:spTree>
    <p:extLst>
      <p:ext uri="{BB962C8B-B14F-4D97-AF65-F5344CB8AC3E}">
        <p14:creationId xmlns:p14="http://schemas.microsoft.com/office/powerpoint/2010/main" val="143196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77914-04C8-627D-701F-6C7245D51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9737889-064A-75DB-3964-4ACEC5457608}"/>
              </a:ext>
            </a:extLst>
          </p:cNvPr>
          <p:cNvSpPr txBox="1"/>
          <p:nvPr/>
        </p:nvSpPr>
        <p:spPr>
          <a:xfrm>
            <a:off x="2745355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3CD2C1-C6AF-360D-93B1-2DE68008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1" y="1035170"/>
            <a:ext cx="11947584" cy="5141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D0F58F-299D-E3CD-6194-5B5299A641D0}"/>
              </a:ext>
            </a:extLst>
          </p:cNvPr>
          <p:cNvSpPr txBox="1"/>
          <p:nvPr/>
        </p:nvSpPr>
        <p:spPr>
          <a:xfrm>
            <a:off x="4183826" y="5336347"/>
            <a:ext cx="77062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crea un método: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index</a:t>
            </a:r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de tipo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String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547F41-3042-66DD-A7E5-9D2DFAB9FB36}"/>
              </a:ext>
            </a:extLst>
          </p:cNvPr>
          <p:cNvSpPr txBox="1"/>
          <p:nvPr/>
        </p:nvSpPr>
        <p:spPr>
          <a:xfrm>
            <a:off x="3096878" y="6189568"/>
            <a:ext cx="898298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Retorna una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vista</a:t>
            </a:r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cuyo nombre es: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53099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9E42D-DBE5-1FC2-D14A-161B7B426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205676-54ED-CD88-E96E-666140555B39}"/>
              </a:ext>
            </a:extLst>
          </p:cNvPr>
          <p:cNvSpPr txBox="1"/>
          <p:nvPr/>
        </p:nvSpPr>
        <p:spPr>
          <a:xfrm>
            <a:off x="2745355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0C3A5E-FC57-B966-0518-79D590BF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9" y="940279"/>
            <a:ext cx="11924042" cy="5495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134EAA5-D905-ABCA-0CED-824F4CB8323A}"/>
              </a:ext>
            </a:extLst>
          </p:cNvPr>
          <p:cNvSpPr txBox="1"/>
          <p:nvPr/>
        </p:nvSpPr>
        <p:spPr>
          <a:xfrm>
            <a:off x="4877979" y="5589662"/>
            <a:ext cx="676768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el método: index, se agrega la anotación: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@GetMapping</a:t>
            </a:r>
          </a:p>
        </p:txBody>
      </p:sp>
    </p:spTree>
    <p:extLst>
      <p:ext uri="{BB962C8B-B14F-4D97-AF65-F5344CB8AC3E}">
        <p14:creationId xmlns:p14="http://schemas.microsoft.com/office/powerpoint/2010/main" val="363093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26B9D-AA9A-6395-7E98-5B227294A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6343E89-18A8-BA1B-4D32-53DC5D1CE165}"/>
              </a:ext>
            </a:extLst>
          </p:cNvPr>
          <p:cNvSpPr txBox="1"/>
          <p:nvPr/>
        </p:nvSpPr>
        <p:spPr>
          <a:xfrm>
            <a:off x="2357522" y="18058"/>
            <a:ext cx="7425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algn="ctr"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defRPr>
            </a:lvl1pPr>
          </a:lstStyle>
          <a:p>
            <a:r>
              <a:rPr lang="es-ES" dirty="0"/>
              <a:t>CREAR UN CONTROLADOR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E6E232-9711-0C6D-882F-E98AC0C444F5}"/>
              </a:ext>
            </a:extLst>
          </p:cNvPr>
          <p:cNvSpPr txBox="1"/>
          <p:nvPr/>
        </p:nvSpPr>
        <p:spPr>
          <a:xfrm>
            <a:off x="60382" y="820847"/>
            <a:ext cx="12019470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3600" dirty="0">
                <a:solidFill>
                  <a:srgbClr val="FF0000"/>
                </a:solidFill>
              </a:rPr>
              <a:t>@GetMapping</a:t>
            </a:r>
          </a:p>
          <a:p>
            <a:pPr algn="just"/>
            <a:endParaRPr lang="es-ES" sz="1200" dirty="0">
              <a:solidFill>
                <a:srgbClr val="FF0000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sz="3600" dirty="0"/>
              <a:t>Es una anotación que simplifica el manejo de solicitudes GET en controladores Spring.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200" dirty="0"/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sz="3600" dirty="0"/>
              <a:t>Es ampliamente utilizada en aplicaciones web para mostrar vistas con @Controller.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200" dirty="0"/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sz="3600" dirty="0"/>
              <a:t>Devuelve datos (en APIs REST con @RestController). 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200" dirty="0"/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sz="3600" dirty="0"/>
              <a:t>Su sintaxis limpia y concisa lo convierte en la mejor opción para solicitudes HTTP GET en Spring Boot.</a:t>
            </a:r>
          </a:p>
        </p:txBody>
      </p:sp>
    </p:spTree>
    <p:extLst>
      <p:ext uri="{BB962C8B-B14F-4D97-AF65-F5344CB8AC3E}">
        <p14:creationId xmlns:p14="http://schemas.microsoft.com/office/powerpoint/2010/main" val="37250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F9D2-7F5A-4AF9-1DF3-328DE16BE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D875DB8-E344-6562-8421-538ACB20BF46}"/>
              </a:ext>
            </a:extLst>
          </p:cNvPr>
          <p:cNvSpPr txBox="1"/>
          <p:nvPr/>
        </p:nvSpPr>
        <p:spPr>
          <a:xfrm>
            <a:off x="2374780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4A6177-A241-9414-3213-FFB36C38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5" y="889845"/>
            <a:ext cx="11951409" cy="5364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117CFB2-9982-ADB1-43ED-27AAC878B777}"/>
              </a:ext>
            </a:extLst>
          </p:cNvPr>
          <p:cNvSpPr txBox="1"/>
          <p:nvPr/>
        </p:nvSpPr>
        <p:spPr>
          <a:xfrm>
            <a:off x="2242868" y="3879580"/>
            <a:ext cx="78069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importa la anotación: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@GetMapping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E3EAD0-6E57-4598-84BA-9368FD987677}"/>
              </a:ext>
            </a:extLst>
          </p:cNvPr>
          <p:cNvSpPr txBox="1"/>
          <p:nvPr/>
        </p:nvSpPr>
        <p:spPr>
          <a:xfrm>
            <a:off x="198407" y="3074448"/>
            <a:ext cx="25879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foco</a:t>
            </a:r>
            <a:endParaRPr lang="es-E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5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7AC54-50AF-E0DB-7524-417EF11EA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77C18DE-9314-DEF4-67E5-5AD1799FC234}"/>
              </a:ext>
            </a:extLst>
          </p:cNvPr>
          <p:cNvSpPr txBox="1"/>
          <p:nvPr/>
        </p:nvSpPr>
        <p:spPr>
          <a:xfrm>
            <a:off x="2332862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34591D-0768-6044-432C-7C913F64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9" y="754810"/>
            <a:ext cx="11890524" cy="5400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FD7CC92-C255-D2C1-61F9-BCBF155257C3}"/>
              </a:ext>
            </a:extLst>
          </p:cNvPr>
          <p:cNvSpPr txBox="1"/>
          <p:nvPr/>
        </p:nvSpPr>
        <p:spPr>
          <a:xfrm>
            <a:off x="5124094" y="3377242"/>
            <a:ext cx="661646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Anotación: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@GetMapping, </a:t>
            </a:r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importada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9FD8B9-897A-33BC-74DB-E46DE4B4EF10}"/>
              </a:ext>
            </a:extLst>
          </p:cNvPr>
          <p:cNvSpPr txBox="1"/>
          <p:nvPr/>
        </p:nvSpPr>
        <p:spPr>
          <a:xfrm>
            <a:off x="3896264" y="5587071"/>
            <a:ext cx="810307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ES" sz="2400" dirty="0">
                <a:solidFill>
                  <a:srgbClr val="FF0000"/>
                </a:solidFill>
              </a:rPr>
              <a:t>@GetMapping(value = {"/", "/index"}).- </a:t>
            </a:r>
            <a:r>
              <a:rPr lang="es-ES" sz="2400" dirty="0"/>
              <a:t>Define que el método index, se ejecutará cuando el usuario acceda a las rutas: </a:t>
            </a:r>
            <a:r>
              <a:rPr lang="es-ES" sz="2400" dirty="0">
                <a:solidFill>
                  <a:srgbClr val="FF0000"/>
                </a:solidFill>
              </a:rPr>
              <a:t>/ (la raíz de la aplicación), /index.</a:t>
            </a:r>
          </a:p>
        </p:txBody>
      </p:sp>
    </p:spTree>
    <p:extLst>
      <p:ext uri="{BB962C8B-B14F-4D97-AF65-F5344CB8AC3E}">
        <p14:creationId xmlns:p14="http://schemas.microsoft.com/office/powerpoint/2010/main" val="286266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591A-B53C-7090-323E-0B8FD3DF6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174732C-1030-B6F0-13D5-3EB361133A7C}"/>
              </a:ext>
            </a:extLst>
          </p:cNvPr>
          <p:cNvSpPr txBox="1"/>
          <p:nvPr/>
        </p:nvSpPr>
        <p:spPr>
          <a:xfrm>
            <a:off x="2745355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234434-6402-27C2-2CD7-C3C909BF233B}"/>
              </a:ext>
            </a:extLst>
          </p:cNvPr>
          <p:cNvSpPr txBox="1"/>
          <p:nvPr/>
        </p:nvSpPr>
        <p:spPr>
          <a:xfrm>
            <a:off x="3882602" y="826065"/>
            <a:ext cx="5167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PAQUETE CONTROLLER</a:t>
            </a:r>
            <a:endParaRPr lang="es-E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97D61D-2E47-0220-F236-95F5B2CF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9" y="1578798"/>
            <a:ext cx="11951091" cy="4847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70D8207-9533-CF14-411D-748E2E6A3712}"/>
              </a:ext>
            </a:extLst>
          </p:cNvPr>
          <p:cNvSpPr txBox="1"/>
          <p:nvPr/>
        </p:nvSpPr>
        <p:spPr>
          <a:xfrm>
            <a:off x="396814" y="1772727"/>
            <a:ext cx="614200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derecho en: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src/main/java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36F700-5A65-5104-479A-250DDAA21811}"/>
              </a:ext>
            </a:extLst>
          </p:cNvPr>
          <p:cNvSpPr txBox="1"/>
          <p:nvPr/>
        </p:nvSpPr>
        <p:spPr>
          <a:xfrm>
            <a:off x="3620217" y="2670223"/>
            <a:ext cx="453174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New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B4EB3B-8014-537D-F50A-08B888BFF10F}"/>
              </a:ext>
            </a:extLst>
          </p:cNvPr>
          <p:cNvSpPr txBox="1"/>
          <p:nvPr/>
        </p:nvSpPr>
        <p:spPr>
          <a:xfrm>
            <a:off x="267418" y="5056864"/>
            <a:ext cx="729507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Package (Paquete)</a:t>
            </a:r>
          </a:p>
        </p:txBody>
      </p:sp>
    </p:spTree>
    <p:extLst>
      <p:ext uri="{BB962C8B-B14F-4D97-AF65-F5344CB8AC3E}">
        <p14:creationId xmlns:p14="http://schemas.microsoft.com/office/powerpoint/2010/main" val="278264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8DD8-C47F-1969-792E-2E363B3D1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7765DAB-218B-D1C5-22FF-139FDB72131F}"/>
              </a:ext>
            </a:extLst>
          </p:cNvPr>
          <p:cNvSpPr txBox="1"/>
          <p:nvPr/>
        </p:nvSpPr>
        <p:spPr>
          <a:xfrm>
            <a:off x="2745355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E070D1-7AA7-A95A-1727-A6923C69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16" y="751823"/>
            <a:ext cx="6177117" cy="5959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14017F-69CA-D679-357B-9DCA4B360510}"/>
              </a:ext>
            </a:extLst>
          </p:cNvPr>
          <p:cNvSpPr txBox="1"/>
          <p:nvPr/>
        </p:nvSpPr>
        <p:spPr>
          <a:xfrm>
            <a:off x="5241929" y="2890391"/>
            <a:ext cx="530817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Nombre del paquete</a:t>
            </a:r>
          </a:p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com.springtool.controller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4CE2D7-1A4B-852B-FCE1-87875646AB3A}"/>
              </a:ext>
            </a:extLst>
          </p:cNvPr>
          <p:cNvSpPr txBox="1"/>
          <p:nvPr/>
        </p:nvSpPr>
        <p:spPr>
          <a:xfrm>
            <a:off x="2477929" y="6106177"/>
            <a:ext cx="46238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85794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365FA-BF36-AF59-1AA4-5BE2DC296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2F0D7F-F66E-515D-F169-B1DDAADE49E3}"/>
              </a:ext>
            </a:extLst>
          </p:cNvPr>
          <p:cNvSpPr txBox="1"/>
          <p:nvPr/>
        </p:nvSpPr>
        <p:spPr>
          <a:xfrm>
            <a:off x="2227779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4F71D4-2BE0-7EC6-B84A-343D40FF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84" y="751823"/>
            <a:ext cx="4591229" cy="5961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935974B-CF12-8842-319B-4624E9D0CCF8}"/>
              </a:ext>
            </a:extLst>
          </p:cNvPr>
          <p:cNvSpPr txBox="1"/>
          <p:nvPr/>
        </p:nvSpPr>
        <p:spPr>
          <a:xfrm>
            <a:off x="7113565" y="3175060"/>
            <a:ext cx="40058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Paquete: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01995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74DD5-56D5-9619-6C07-981A29BAE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9808BD-E466-1E30-7D1E-68E059C24218}"/>
              </a:ext>
            </a:extLst>
          </p:cNvPr>
          <p:cNvSpPr txBox="1"/>
          <p:nvPr/>
        </p:nvSpPr>
        <p:spPr>
          <a:xfrm>
            <a:off x="2745355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058D43-19EC-B1D7-3255-B08AAC7B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2" y="769075"/>
            <a:ext cx="11879830" cy="5890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4BDD36E-0633-AD91-6F8D-096947B904DD}"/>
              </a:ext>
            </a:extLst>
          </p:cNvPr>
          <p:cNvSpPr txBox="1"/>
          <p:nvPr/>
        </p:nvSpPr>
        <p:spPr>
          <a:xfrm>
            <a:off x="808006" y="2091902"/>
            <a:ext cx="528799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derecho en: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com.springtool.controller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14B9DE-D0CD-C8B3-40F1-17AE9A95591D}"/>
              </a:ext>
            </a:extLst>
          </p:cNvPr>
          <p:cNvSpPr txBox="1"/>
          <p:nvPr/>
        </p:nvSpPr>
        <p:spPr>
          <a:xfrm>
            <a:off x="4399473" y="3344737"/>
            <a:ext cx="449436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C7610C-890A-B7BF-E351-CE35A4AED195}"/>
              </a:ext>
            </a:extLst>
          </p:cNvPr>
          <p:cNvSpPr txBox="1"/>
          <p:nvPr/>
        </p:nvSpPr>
        <p:spPr>
          <a:xfrm>
            <a:off x="3321169" y="5548901"/>
            <a:ext cx="478766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386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9FC8-2B15-8405-3492-7254FA7B5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7D1F386-D5E2-62E3-9B4C-20873B0E190F}"/>
              </a:ext>
            </a:extLst>
          </p:cNvPr>
          <p:cNvSpPr txBox="1"/>
          <p:nvPr/>
        </p:nvSpPr>
        <p:spPr>
          <a:xfrm>
            <a:off x="43130" y="25878"/>
            <a:ext cx="6562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494F2D-C4C2-3964-6897-E8436BD1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48" y="139351"/>
            <a:ext cx="5334000" cy="6606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0AFAC25-21E8-F407-1082-581AF1822AB3}"/>
              </a:ext>
            </a:extLst>
          </p:cNvPr>
          <p:cNvSpPr txBox="1"/>
          <p:nvPr/>
        </p:nvSpPr>
        <p:spPr>
          <a:xfrm>
            <a:off x="1766260" y="2016270"/>
            <a:ext cx="494293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Nombre del controlador: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Controlador01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E23377-5A34-6084-EDFC-6134D79AFE54}"/>
              </a:ext>
            </a:extLst>
          </p:cNvPr>
          <p:cNvSpPr txBox="1"/>
          <p:nvPr/>
        </p:nvSpPr>
        <p:spPr>
          <a:xfrm>
            <a:off x="5515154" y="6161082"/>
            <a:ext cx="46238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19599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B71C9-3D6A-89BC-5691-33CEA8DC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5014D26-BB66-AB47-5B2F-2BDF3C222BA5}"/>
              </a:ext>
            </a:extLst>
          </p:cNvPr>
          <p:cNvSpPr txBox="1"/>
          <p:nvPr/>
        </p:nvSpPr>
        <p:spPr>
          <a:xfrm>
            <a:off x="2745355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BE0D88-6686-B312-E47E-DFB4ABD1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0" y="896832"/>
            <a:ext cx="11814300" cy="5512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E1D5CD-C0C9-2AAC-D4CE-4F12E89EA8BE}"/>
              </a:ext>
            </a:extLst>
          </p:cNvPr>
          <p:cNvSpPr txBox="1"/>
          <p:nvPr/>
        </p:nvSpPr>
        <p:spPr>
          <a:xfrm>
            <a:off x="6372766" y="3750180"/>
            <a:ext cx="494293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muestra la clase: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Controlador01</a:t>
            </a:r>
          </a:p>
        </p:txBody>
      </p:sp>
    </p:spTree>
    <p:extLst>
      <p:ext uri="{BB962C8B-B14F-4D97-AF65-F5344CB8AC3E}">
        <p14:creationId xmlns:p14="http://schemas.microsoft.com/office/powerpoint/2010/main" val="52724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0670B-2B3B-D174-85B5-CA4F36E2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EE380EC-D108-5C6A-259C-BFBCF76CA640}"/>
              </a:ext>
            </a:extLst>
          </p:cNvPr>
          <p:cNvSpPr txBox="1"/>
          <p:nvPr/>
        </p:nvSpPr>
        <p:spPr>
          <a:xfrm>
            <a:off x="2379552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384299-9A12-B9A5-7F5C-EE2F0A4E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2" y="815200"/>
            <a:ext cx="11906418" cy="5037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344885-A854-EE3A-FB05-8E5469F1D069}"/>
              </a:ext>
            </a:extLst>
          </p:cNvPr>
          <p:cNvSpPr txBox="1"/>
          <p:nvPr/>
        </p:nvSpPr>
        <p:spPr>
          <a:xfrm>
            <a:off x="3174529" y="2585613"/>
            <a:ext cx="73216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anotación: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@Controller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34B32E-6598-9CC2-86DC-43ADDF65C538}"/>
              </a:ext>
            </a:extLst>
          </p:cNvPr>
          <p:cNvSpPr txBox="1"/>
          <p:nvPr/>
        </p:nvSpPr>
        <p:spPr>
          <a:xfrm>
            <a:off x="1270240" y="5191956"/>
            <a:ext cx="1062558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ES" dirty="0">
                <a:solidFill>
                  <a:srgbClr val="FF0000"/>
                </a:solidFill>
              </a:rPr>
              <a:t>@Controller: </a:t>
            </a:r>
            <a:r>
              <a:rPr lang="es-ES" dirty="0"/>
              <a:t>Indica que esta clase es un </a:t>
            </a:r>
            <a:r>
              <a:rPr lang="es-ES" dirty="0">
                <a:solidFill>
                  <a:srgbClr val="FF0000"/>
                </a:solidFill>
              </a:rPr>
              <a:t>controlador </a:t>
            </a:r>
            <a:r>
              <a:rPr lang="es-ES" dirty="0"/>
              <a:t>que maneja solicitudes </a:t>
            </a:r>
            <a:r>
              <a:rPr lang="es-ES" dirty="0">
                <a:solidFill>
                  <a:srgbClr val="FF0000"/>
                </a:solidFill>
              </a:rPr>
              <a:t>HTTP</a:t>
            </a:r>
            <a:r>
              <a:rPr lang="es-ES" dirty="0"/>
              <a:t> y devuelve vistas </a:t>
            </a:r>
            <a:r>
              <a:rPr lang="es-ES" dirty="0">
                <a:solidFill>
                  <a:srgbClr val="FF0000"/>
                </a:solidFill>
              </a:rPr>
              <a:t>(HTML, JSP, Thymeleaf, etc.).</a:t>
            </a:r>
          </a:p>
        </p:txBody>
      </p:sp>
    </p:spTree>
    <p:extLst>
      <p:ext uri="{BB962C8B-B14F-4D97-AF65-F5344CB8AC3E}">
        <p14:creationId xmlns:p14="http://schemas.microsoft.com/office/powerpoint/2010/main" val="65878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9A17-2288-ADF8-1891-E717702C3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A51E060-EF36-96F6-FD1F-CB3E143FF1EC}"/>
              </a:ext>
            </a:extLst>
          </p:cNvPr>
          <p:cNvSpPr txBox="1"/>
          <p:nvPr/>
        </p:nvSpPr>
        <p:spPr>
          <a:xfrm>
            <a:off x="2745355" y="43937"/>
            <a:ext cx="744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CONTROLADOR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166766-01FF-104F-450F-2648E99B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" y="1019246"/>
            <a:ext cx="11915723" cy="5252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1674BC-9CFC-9E21-662B-A88BEEE0B947}"/>
              </a:ext>
            </a:extLst>
          </p:cNvPr>
          <p:cNvSpPr txBox="1"/>
          <p:nvPr/>
        </p:nvSpPr>
        <p:spPr>
          <a:xfrm>
            <a:off x="1820181" y="3689795"/>
            <a:ext cx="73216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importa la anotación: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@Controller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622825-A05D-1E66-CE04-BF91CB26F787}"/>
              </a:ext>
            </a:extLst>
          </p:cNvPr>
          <p:cNvSpPr txBox="1"/>
          <p:nvPr/>
        </p:nvSpPr>
        <p:spPr>
          <a:xfrm>
            <a:off x="94886" y="2375706"/>
            <a:ext cx="297611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foco</a:t>
            </a:r>
            <a:endParaRPr lang="es-E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5142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319</Words>
  <Application>Microsoft Office PowerPoint</Application>
  <PresentationFormat>Panorámica</PresentationFormat>
  <Paragraphs>50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Amasis MT Pro Black</vt:lpstr>
      <vt:lpstr>Aptos Black</vt:lpstr>
      <vt:lpstr>Arial</vt:lpstr>
      <vt:lpstr>Felix Titling</vt:lpstr>
      <vt:lpstr>Goudy Old Style</vt:lpstr>
      <vt:lpstr>Wingdings</vt:lpstr>
      <vt:lpstr>ArchwayVTI</vt:lpstr>
      <vt:lpstr>CREAR UN CONTROLADOR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119</cp:revision>
  <dcterms:created xsi:type="dcterms:W3CDTF">2024-12-15T23:07:37Z</dcterms:created>
  <dcterms:modified xsi:type="dcterms:W3CDTF">2024-12-17T05:01:42Z</dcterms:modified>
</cp:coreProperties>
</file>