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27B47-1DCE-33E5-7F93-F1ED7609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B370D-1454-D709-E363-8E6BA68EC257}"/>
              </a:ext>
            </a:extLst>
          </p:cNvPr>
          <p:cNvSpPr txBox="1"/>
          <p:nvPr/>
        </p:nvSpPr>
        <p:spPr>
          <a:xfrm>
            <a:off x="2594260" y="8626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FD753D-92C7-58AD-5B79-E2123A66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26" y="739313"/>
            <a:ext cx="5711187" cy="6012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7A331F-B230-4FA4-FCE9-55319016441C}"/>
              </a:ext>
            </a:extLst>
          </p:cNvPr>
          <p:cNvSpPr txBox="1"/>
          <p:nvPr/>
        </p:nvSpPr>
        <p:spPr>
          <a:xfrm>
            <a:off x="4444762" y="730687"/>
            <a:ext cx="45784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l">
              <a:buNone/>
            </a:pPr>
            <a:r>
              <a:rPr lang="es-ES" dirty="0"/>
              <a:t>Clic derecho en: </a:t>
            </a:r>
            <a:r>
              <a:rPr lang="es-ES" dirty="0">
                <a:solidFill>
                  <a:srgbClr val="FF0000"/>
                </a:solidFill>
              </a:rPr>
              <a:t>Spring01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294E9A-EBFC-28B7-6920-A2218D14C67F}"/>
              </a:ext>
            </a:extLst>
          </p:cNvPr>
          <p:cNvSpPr txBox="1"/>
          <p:nvPr/>
        </p:nvSpPr>
        <p:spPr>
          <a:xfrm>
            <a:off x="4884709" y="4601071"/>
            <a:ext cx="44059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/>
              <a:t>Clic en la opción: </a:t>
            </a:r>
            <a:r>
              <a:rPr lang="es-ES" dirty="0">
                <a:solidFill>
                  <a:srgbClr val="FF0000"/>
                </a:solidFill>
              </a:rPr>
              <a:t>Run 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BBB76A-A281-9262-F944-7F98B76B88CB}"/>
              </a:ext>
            </a:extLst>
          </p:cNvPr>
          <p:cNvSpPr txBox="1"/>
          <p:nvPr/>
        </p:nvSpPr>
        <p:spPr>
          <a:xfrm>
            <a:off x="543463" y="6220078"/>
            <a:ext cx="59493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/>
              <a:t>Clic en la opción: </a:t>
            </a:r>
            <a:r>
              <a:rPr lang="es-ES" dirty="0">
                <a:solidFill>
                  <a:srgbClr val="FF0000"/>
                </a:solidFill>
              </a:rPr>
              <a:t>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38814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6CBD-5510-0E65-B040-BE7E3B9E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CF844B-5D9D-D964-9E19-6D0413494ACE}"/>
              </a:ext>
            </a:extLst>
          </p:cNvPr>
          <p:cNvSpPr txBox="1"/>
          <p:nvPr/>
        </p:nvSpPr>
        <p:spPr>
          <a:xfrm>
            <a:off x="3032973" y="52731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93FAED-40DB-7628-9436-49D6DB88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1078301"/>
            <a:ext cx="11844069" cy="4718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ABB163-61CD-BF59-6274-28C1890AC998}"/>
              </a:ext>
            </a:extLst>
          </p:cNvPr>
          <p:cNvSpPr txBox="1"/>
          <p:nvPr/>
        </p:nvSpPr>
        <p:spPr>
          <a:xfrm>
            <a:off x="2751825" y="5828633"/>
            <a:ext cx="63835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La aplicación utiliza el puerto: </a:t>
            </a:r>
            <a:r>
              <a:rPr lang="es-ES" dirty="0">
                <a:solidFill>
                  <a:srgbClr val="FF0000"/>
                </a:solidFill>
              </a:rPr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47307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5CB7D-4E75-BC9D-7849-C57D950A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8C1982-2289-C826-D39C-BC373E4BCD40}"/>
              </a:ext>
            </a:extLst>
          </p:cNvPr>
          <p:cNvSpPr txBox="1"/>
          <p:nvPr/>
        </p:nvSpPr>
        <p:spPr>
          <a:xfrm>
            <a:off x="3032973" y="52731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378DA-8C86-5986-A9EC-CB0814AA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9" y="1625092"/>
            <a:ext cx="11882535" cy="4327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9AC0E6-56E4-3BA4-F0E2-E8A9FD6B38BD}"/>
              </a:ext>
            </a:extLst>
          </p:cNvPr>
          <p:cNvSpPr txBox="1"/>
          <p:nvPr/>
        </p:nvSpPr>
        <p:spPr>
          <a:xfrm>
            <a:off x="4856671" y="1791467"/>
            <a:ext cx="50895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En el panel: </a:t>
            </a:r>
            <a:r>
              <a:rPr lang="es-ES" dirty="0">
                <a:solidFill>
                  <a:srgbClr val="FF0000"/>
                </a:solidFill>
              </a:rPr>
              <a:t>Boot DashBoard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D68E7C-153C-1827-4D4E-D8D0EB1B38FB}"/>
              </a:ext>
            </a:extLst>
          </p:cNvPr>
          <p:cNvSpPr txBox="1"/>
          <p:nvPr/>
        </p:nvSpPr>
        <p:spPr>
          <a:xfrm>
            <a:off x="2636807" y="4281625"/>
            <a:ext cx="45317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Expandir la opción: </a:t>
            </a:r>
            <a:r>
              <a:rPr lang="es-E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7749FB-3F42-5028-BB42-E4B5C6F8F483}"/>
              </a:ext>
            </a:extLst>
          </p:cNvPr>
          <p:cNvSpPr txBox="1"/>
          <p:nvPr/>
        </p:nvSpPr>
        <p:spPr>
          <a:xfrm>
            <a:off x="5195976" y="4977036"/>
            <a:ext cx="52141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Se muestra: </a:t>
            </a:r>
            <a:r>
              <a:rPr lang="es-ES" dirty="0">
                <a:solidFill>
                  <a:srgbClr val="FF0000"/>
                </a:solidFill>
              </a:rPr>
              <a:t>Srping01[:8080]</a:t>
            </a:r>
          </a:p>
        </p:txBody>
      </p:sp>
    </p:spTree>
    <p:extLst>
      <p:ext uri="{BB962C8B-B14F-4D97-AF65-F5344CB8AC3E}">
        <p14:creationId xmlns:p14="http://schemas.microsoft.com/office/powerpoint/2010/main" val="20348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19ED4-734C-0790-6697-C18AE3D6D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A645FA-C614-1C24-D065-56C35F883D41}"/>
              </a:ext>
            </a:extLst>
          </p:cNvPr>
          <p:cNvSpPr txBox="1"/>
          <p:nvPr/>
        </p:nvSpPr>
        <p:spPr>
          <a:xfrm>
            <a:off x="2285332" y="52731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65B66-C4DC-F0BC-081C-02A0D794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0" y="771298"/>
            <a:ext cx="10211723" cy="59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C8DCC9-5DED-F0D2-E9C3-E5DF97EAB691}"/>
              </a:ext>
            </a:extLst>
          </p:cNvPr>
          <p:cNvSpPr txBox="1"/>
          <p:nvPr/>
        </p:nvSpPr>
        <p:spPr>
          <a:xfrm>
            <a:off x="3893388" y="2647903"/>
            <a:ext cx="607012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Clic derecho en : </a:t>
            </a:r>
            <a:r>
              <a:rPr lang="es-ES" dirty="0">
                <a:solidFill>
                  <a:srgbClr val="FF0000"/>
                </a:solidFill>
              </a:rPr>
              <a:t>Srping01[:8080]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403A7-59C0-B632-956C-1B825399614E}"/>
              </a:ext>
            </a:extLst>
          </p:cNvPr>
          <p:cNvSpPr txBox="1"/>
          <p:nvPr/>
        </p:nvSpPr>
        <p:spPr>
          <a:xfrm>
            <a:off x="2355013" y="3760929"/>
            <a:ext cx="65388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Clic en la opción: </a:t>
            </a:r>
            <a:r>
              <a:rPr lang="es-ES" dirty="0">
                <a:solidFill>
                  <a:srgbClr val="FF0000"/>
                </a:solidFill>
              </a:rPr>
              <a:t>Open Web Browser</a:t>
            </a:r>
          </a:p>
        </p:txBody>
      </p:sp>
    </p:spTree>
    <p:extLst>
      <p:ext uri="{BB962C8B-B14F-4D97-AF65-F5344CB8AC3E}">
        <p14:creationId xmlns:p14="http://schemas.microsoft.com/office/powerpoint/2010/main" val="17086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6FEE1-D964-9DB1-8025-857653A5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4EF6EE-8242-AC2D-29C9-480AFB7216D9}"/>
              </a:ext>
            </a:extLst>
          </p:cNvPr>
          <p:cNvSpPr txBox="1"/>
          <p:nvPr/>
        </p:nvSpPr>
        <p:spPr>
          <a:xfrm>
            <a:off x="3032973" y="52731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BAC0F5-57A4-1408-E5EB-EAF85F32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3" y="1090163"/>
            <a:ext cx="11598662" cy="5362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8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1717-69AA-12C1-DD29-979B62663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80765C-BAEA-6CC7-3134-3BA2F3BF1874}"/>
              </a:ext>
            </a:extLst>
          </p:cNvPr>
          <p:cNvSpPr txBox="1"/>
          <p:nvPr/>
        </p:nvSpPr>
        <p:spPr>
          <a:xfrm>
            <a:off x="2648937" y="52731"/>
            <a:ext cx="7377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EJECUTAR LA APLICACIÓN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831259-F0DF-D9FC-45FD-A81664D5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9" y="816688"/>
            <a:ext cx="10518394" cy="5877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7508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82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Amasis MT Pro Black</vt:lpstr>
      <vt:lpstr>Arial</vt:lpstr>
      <vt:lpstr>Felix Titling</vt:lpstr>
      <vt:lpstr>Goudy Old Style</vt:lpstr>
      <vt:lpstr>ArchwayVTI</vt:lpstr>
      <vt:lpstr>EJECUTAR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146</cp:revision>
  <dcterms:created xsi:type="dcterms:W3CDTF">2024-12-15T23:07:37Z</dcterms:created>
  <dcterms:modified xsi:type="dcterms:W3CDTF">2024-12-17T23:32:42Z</dcterms:modified>
</cp:coreProperties>
</file>