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10" r:id="rId2"/>
    <p:sldId id="422" r:id="rId3"/>
    <p:sldId id="258" r:id="rId4"/>
    <p:sldId id="473" r:id="rId5"/>
    <p:sldId id="475" r:id="rId6"/>
    <p:sldId id="474" r:id="rId7"/>
    <p:sldId id="260" r:id="rId8"/>
    <p:sldId id="423" r:id="rId9"/>
    <p:sldId id="424" r:id="rId10"/>
    <p:sldId id="425" r:id="rId11"/>
    <p:sldId id="426" r:id="rId12"/>
    <p:sldId id="427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4" r:id="rId27"/>
    <p:sldId id="443" r:id="rId28"/>
    <p:sldId id="445" r:id="rId29"/>
    <p:sldId id="446" r:id="rId30"/>
    <p:sldId id="447" r:id="rId31"/>
    <p:sldId id="448" r:id="rId32"/>
    <p:sldId id="460" r:id="rId3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83" autoAdjust="0"/>
  </p:normalViewPr>
  <p:slideViewPr>
    <p:cSldViewPr snapToGrid="0">
      <p:cViewPr varScale="1">
        <p:scale>
          <a:sx n="108" d="100"/>
          <a:sy n="108" d="100"/>
        </p:scale>
        <p:origin x="22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8D890-C22B-46CC-8C26-35422BEC9A37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339EA-75E9-4985-89F9-E06940F51D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273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E2FE0-8495-91D9-08BC-DD528A752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17E210-4003-BBB3-6FEB-0ED683467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006DD-3B74-E85E-5BD5-46B29569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A45E4-2F6B-B1B8-5E65-397E26F1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6BAD11-6D0C-A1C6-FDA0-3B5E4E1D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855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2DCFA-2BAE-9B49-2649-FED2182D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9FA605-407C-6BA9-5A09-BF02B9117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39F85A-3E55-817F-1682-D8557014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B9FB64-2F97-4BC7-6385-2B45B866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D89FA-6418-FC15-29E6-431A909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233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8EE2AA-9861-EF6A-2D0E-9C33D4456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85AA8E-FA78-D51E-AC6B-DC37909B8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ECFCF-2AC1-7365-ECE7-D4ACE1CC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CD0D1-100D-E3FA-97F7-CF92F095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13265E-F8B1-9D66-AE38-FE6E55FB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785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C8F7F-82A1-F197-1790-AED7106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B7551-EBBF-2FAD-6A67-D3434F63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27082-3538-3334-0459-70E8E421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59913-C5BA-3AF2-1358-22C593AF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9CEA07-8161-9B84-A8DD-47471275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889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C471D-9340-F0D2-F015-ABA2047E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3B8380-2100-D334-F59B-E2DDD680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E0E79-5B4B-F3BB-73AD-FE0BEEBE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D489EE-42AE-F44F-E68C-228AE189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E4771-CDA7-E08B-6788-6ED8C604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093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929C-B287-43F0-A824-7072EF53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DEA5B-0BBD-492C-DE81-6164F8D84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CF48B2-47A0-123F-992E-EFA01894B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76E00E-270B-4E5C-DAFA-FD92FF0E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35481E-7F38-C063-4CE6-D735D6B0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9FA423-7F3A-EE30-C953-4BE7E936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970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3F00D-A21C-24FF-10A9-58090A73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0EC030-4469-2114-78B5-5F87022A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536C6-DCEC-9DBA-47D5-613226D2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A32CD3-4D7A-FCD1-3DD8-7AA915551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CC7D33-F611-1A3A-CA76-A5AD3F6A8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8575DC-C055-C956-8BBE-D594078B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F0BD66-2B64-7FCE-03A0-016AF0A1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57043F-151B-86EB-E3C1-3AD22264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259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79FF1-A796-5B00-6A2D-2E4EE6A6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B6DE6B-2D78-7271-C759-373656AC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87EC68-A01D-70F1-2A1D-CCC01249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89CAC9-218E-0F7A-248C-C7021396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010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900A9D-D76A-9D5B-A12E-9E75C632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9D821F-6E04-6CB6-6FC2-15995CDA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6F8D96-7F66-4659-578F-FC862E98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664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2AF0D-2B5B-386D-42EF-B659DEF5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2CF1E-F762-6107-B2BD-FE17CE09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5B2C06-76F4-5416-0327-D9FE6CEE2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AFA250-8727-2ECE-1F6E-CEFD9A47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82E364-A773-E120-70BE-D0F1D37F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CEDE4C-6BBA-329F-C58C-2CBDB66D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179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697E8-6C69-D0AB-32E5-89278C5D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4D7B0A-295B-6851-4AE9-BED0DD5FD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E910E9-481E-C826-AD4B-960D35E3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FB485-761B-2B81-F0BF-C80D59DF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9E261B-1C6A-172A-2CDA-8F172D9F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4F80A4-6D97-31F5-6A17-070631CA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555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BAF1BA-A24A-DF08-66BD-2E62BBCC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7018C-A88F-750F-766E-DEE022247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7C648-9F59-E2C2-F229-CAB00E95C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98C3D-A303-D677-EF4D-58D1D2F4E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F8703-E3F7-2697-183C-E4EE6C5B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642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282817" y="1305260"/>
            <a:ext cx="9732900" cy="419889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APLICACIONES CON WHILE</a:t>
            </a:r>
          </a:p>
        </p:txBody>
      </p:sp>
    </p:spTree>
    <p:extLst>
      <p:ext uri="{BB962C8B-B14F-4D97-AF65-F5344CB8AC3E}">
        <p14:creationId xmlns:p14="http://schemas.microsoft.com/office/powerpoint/2010/main" val="337155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A2FE5D5A-9FFF-4698-A857-316EFDFFAAE2}"/>
              </a:ext>
            </a:extLst>
          </p:cNvPr>
          <p:cNvGrpSpPr/>
          <p:nvPr/>
        </p:nvGrpSpPr>
        <p:grpSpPr>
          <a:xfrm>
            <a:off x="3338980" y="149814"/>
            <a:ext cx="5899869" cy="6684883"/>
            <a:chOff x="3418877" y="79900"/>
            <a:chExt cx="5899869" cy="668488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8877" y="79900"/>
              <a:ext cx="5899869" cy="668488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C2F0846-CA03-30C6-1521-441F44AF80F9}"/>
                </a:ext>
              </a:extLst>
            </p:cNvPr>
            <p:cNvGrpSpPr/>
            <p:nvPr/>
          </p:nvGrpSpPr>
          <p:grpSpPr>
            <a:xfrm>
              <a:off x="3684599" y="95436"/>
              <a:ext cx="2183540" cy="2411440"/>
              <a:chOff x="3684599" y="95436"/>
              <a:chExt cx="2183540" cy="2411440"/>
            </a:xfrm>
          </p:grpSpPr>
          <p:pic>
            <p:nvPicPr>
              <p:cNvPr id="4" name="Imagen 3">
                <a:extLst>
                  <a:ext uri="{FF2B5EF4-FFF2-40B4-BE49-F238E27FC236}">
                    <a16:creationId xmlns:a16="http://schemas.microsoft.com/office/drawing/2014/main" id="{3D4DB87F-273E-3FD3-C39A-511B961C8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4599" y="95436"/>
                <a:ext cx="1047196" cy="224161"/>
              </a:xfrm>
              <a:prstGeom prst="rect">
                <a:avLst/>
              </a:prstGeom>
            </p:spPr>
          </p:pic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520C5642-F213-AE80-F9A0-B5D960975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4039" y="2282715"/>
                <a:ext cx="1154100" cy="224161"/>
              </a:xfrm>
              <a:prstGeom prst="rect">
                <a:avLst/>
              </a:prstGeom>
            </p:spPr>
          </p:pic>
        </p:grpSp>
      </p:grpSp>
      <p:sp>
        <p:nvSpPr>
          <p:cNvPr id="12" name="1 Título">
            <a:extLst>
              <a:ext uri="{FF2B5EF4-FFF2-40B4-BE49-F238E27FC236}">
                <a16:creationId xmlns:a16="http://schemas.microsoft.com/office/drawing/2014/main" id="{014067E7-DF69-49ED-FC6D-C3A69D2BCC20}"/>
              </a:ext>
            </a:extLst>
          </p:cNvPr>
          <p:cNvSpPr txBox="1">
            <a:spLocks/>
          </p:cNvSpPr>
          <p:nvPr/>
        </p:nvSpPr>
        <p:spPr>
          <a:xfrm>
            <a:off x="6386985" y="5237831"/>
            <a:ext cx="2490679" cy="10251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inicia la sentencia de repetición while.</a:t>
            </a:r>
          </a:p>
          <a:p>
            <a:r>
              <a:rPr lang="es-PE" sz="1800" dirty="0"/>
              <a:t>La condición es: x&lt;=100</a:t>
            </a:r>
          </a:p>
        </p:txBody>
      </p:sp>
    </p:spTree>
    <p:extLst>
      <p:ext uri="{BB962C8B-B14F-4D97-AF65-F5344CB8AC3E}">
        <p14:creationId xmlns:p14="http://schemas.microsoft.com/office/powerpoint/2010/main" val="984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D6192CBC-4BF5-5607-EF78-7D3D5F5BF73B}"/>
              </a:ext>
            </a:extLst>
          </p:cNvPr>
          <p:cNvGrpSpPr/>
          <p:nvPr/>
        </p:nvGrpSpPr>
        <p:grpSpPr>
          <a:xfrm>
            <a:off x="3361859" y="66582"/>
            <a:ext cx="5816729" cy="6702404"/>
            <a:chOff x="3290835" y="66582"/>
            <a:chExt cx="5816729" cy="670240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0835" y="66582"/>
              <a:ext cx="5816729" cy="670240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BBFC6413-2997-5F6B-ADE3-EEE0A84FDC29}"/>
                </a:ext>
              </a:extLst>
            </p:cNvPr>
            <p:cNvGrpSpPr/>
            <p:nvPr/>
          </p:nvGrpSpPr>
          <p:grpSpPr>
            <a:xfrm>
              <a:off x="3577701" y="80136"/>
              <a:ext cx="2086252" cy="2374319"/>
              <a:chOff x="3577701" y="80136"/>
              <a:chExt cx="2086252" cy="2374319"/>
            </a:xfrm>
          </p:grpSpPr>
          <p:pic>
            <p:nvPicPr>
              <p:cNvPr id="4" name="Imagen 3">
                <a:extLst>
                  <a:ext uri="{FF2B5EF4-FFF2-40B4-BE49-F238E27FC236}">
                    <a16:creationId xmlns:a16="http://schemas.microsoft.com/office/drawing/2014/main" id="{DBA470BF-879A-3348-654D-B6101B86D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7701" y="80136"/>
                <a:ext cx="1260627" cy="203949"/>
              </a:xfrm>
              <a:prstGeom prst="rect">
                <a:avLst/>
              </a:prstGeom>
            </p:spPr>
          </p:pic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D1AFD89D-6B82-93A9-2696-0D7E30EDF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7233" y="2211695"/>
                <a:ext cx="1056720" cy="242760"/>
              </a:xfrm>
              <a:prstGeom prst="rect">
                <a:avLst/>
              </a:prstGeom>
            </p:spPr>
          </p:pic>
        </p:grpSp>
      </p:grpSp>
      <p:sp>
        <p:nvSpPr>
          <p:cNvPr id="12" name="1 Título">
            <a:extLst>
              <a:ext uri="{FF2B5EF4-FFF2-40B4-BE49-F238E27FC236}">
                <a16:creationId xmlns:a16="http://schemas.microsoft.com/office/drawing/2014/main" id="{E9D05EF3-3A6B-9170-180C-5B6E9902942A}"/>
              </a:ext>
            </a:extLst>
          </p:cNvPr>
          <p:cNvSpPr txBox="1">
            <a:spLocks/>
          </p:cNvSpPr>
          <p:nvPr/>
        </p:nvSpPr>
        <p:spPr>
          <a:xfrm>
            <a:off x="5064213" y="5951250"/>
            <a:ext cx="568863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1800" dirty="0"/>
              <a:t>Se imprime el valor de x por medio del método: Items.Add</a:t>
            </a:r>
          </a:p>
        </p:txBody>
      </p:sp>
    </p:spTree>
    <p:extLst>
      <p:ext uri="{BB962C8B-B14F-4D97-AF65-F5344CB8AC3E}">
        <p14:creationId xmlns:p14="http://schemas.microsoft.com/office/powerpoint/2010/main" val="92516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375B2186-C5F0-6197-88D5-67D396ED2FBA}"/>
              </a:ext>
            </a:extLst>
          </p:cNvPr>
          <p:cNvGrpSpPr/>
          <p:nvPr/>
        </p:nvGrpSpPr>
        <p:grpSpPr>
          <a:xfrm>
            <a:off x="2678356" y="49740"/>
            <a:ext cx="5497979" cy="6705954"/>
            <a:chOff x="2474169" y="58618"/>
            <a:chExt cx="5497979" cy="670595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4169" y="58618"/>
              <a:ext cx="5497979" cy="670595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99B3A215-6438-0ACD-A892-38733C5C2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4690" y="93429"/>
              <a:ext cx="860765" cy="181779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9A624F2C-E3DC-555F-F0B6-F71A83AF6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1710" y="2105163"/>
              <a:ext cx="1003454" cy="230523"/>
            </a:xfrm>
            <a:prstGeom prst="rect">
              <a:avLst/>
            </a:prstGeom>
          </p:spPr>
        </p:pic>
      </p:grpSp>
      <p:sp>
        <p:nvSpPr>
          <p:cNvPr id="11" name="1 Título">
            <a:extLst>
              <a:ext uri="{FF2B5EF4-FFF2-40B4-BE49-F238E27FC236}">
                <a16:creationId xmlns:a16="http://schemas.microsoft.com/office/drawing/2014/main" id="{91891A01-DEB8-D0B7-B8E7-7EF4D1EE0C2A}"/>
              </a:ext>
            </a:extLst>
          </p:cNvPr>
          <p:cNvSpPr txBox="1">
            <a:spLocks/>
          </p:cNvSpPr>
          <p:nvPr/>
        </p:nvSpPr>
        <p:spPr>
          <a:xfrm>
            <a:off x="5108600" y="5484678"/>
            <a:ext cx="5688632" cy="432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1800" dirty="0"/>
              <a:t>Se incrementa el valor de la variable: x, en una unidad mas</a:t>
            </a:r>
          </a:p>
        </p:txBody>
      </p:sp>
    </p:spTree>
    <p:extLst>
      <p:ext uri="{BB962C8B-B14F-4D97-AF65-F5344CB8AC3E}">
        <p14:creationId xmlns:p14="http://schemas.microsoft.com/office/powerpoint/2010/main" val="331438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08226" y="60144"/>
            <a:ext cx="2376264" cy="37139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Código del botón: Cerrar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961509" y="1840635"/>
            <a:ext cx="1729296" cy="3557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Grabar y Ejecutar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397" y="69021"/>
            <a:ext cx="4303022" cy="6678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BD2CB92-DC63-4CC4-7EA2-A23688EB4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26" y="528000"/>
            <a:ext cx="5983380" cy="12031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622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643849" y="2426806"/>
            <a:ext cx="8904302" cy="18722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4000" dirty="0"/>
              <a:t>Ejercicio 2</a:t>
            </a:r>
          </a:p>
          <a:p>
            <a:pPr algn="l"/>
            <a:endParaRPr lang="es-PE" sz="1600" dirty="0"/>
          </a:p>
          <a:p>
            <a:r>
              <a:rPr lang="es-PE" sz="4800" dirty="0"/>
              <a:t>Imprimir el factorial de un numero</a:t>
            </a:r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463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9BA124-0A1B-F774-8DE2-A735FA18D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44" y="75534"/>
            <a:ext cx="8606725" cy="6662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E2D1E94D-4FF4-E49E-BAC7-2FB99FCC01C7}"/>
              </a:ext>
            </a:extLst>
          </p:cNvPr>
          <p:cNvSpPr txBox="1">
            <a:spLocks/>
          </p:cNvSpPr>
          <p:nvPr/>
        </p:nvSpPr>
        <p:spPr>
          <a:xfrm>
            <a:off x="6851594" y="2997811"/>
            <a:ext cx="1635462" cy="3557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Clic en: Agregar</a:t>
            </a: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9B702027-0DB6-BF42-6530-9AA44B013067}"/>
              </a:ext>
            </a:extLst>
          </p:cNvPr>
          <p:cNvSpPr txBox="1">
            <a:spLocks/>
          </p:cNvSpPr>
          <p:nvPr/>
        </p:nvSpPr>
        <p:spPr>
          <a:xfrm>
            <a:off x="1876626" y="4838330"/>
            <a:ext cx="2588850" cy="6125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Clic en:</a:t>
            </a:r>
          </a:p>
          <a:p>
            <a:r>
              <a:rPr lang="es-PE" sz="1600" dirty="0"/>
              <a:t>Formulario (Windows Forms)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7BD90B1D-FDA0-1DFB-EC42-2F2F849DD71F}"/>
              </a:ext>
            </a:extLst>
          </p:cNvPr>
          <p:cNvSpPr txBox="1">
            <a:spLocks/>
          </p:cNvSpPr>
          <p:nvPr/>
        </p:nvSpPr>
        <p:spPr>
          <a:xfrm>
            <a:off x="2744884" y="692457"/>
            <a:ext cx="2160240" cy="8345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En el explorador de proyectos, clic derecho en: Aplicacion08</a:t>
            </a:r>
          </a:p>
        </p:txBody>
      </p:sp>
    </p:spTree>
    <p:extLst>
      <p:ext uri="{BB962C8B-B14F-4D97-AF65-F5344CB8AC3E}">
        <p14:creationId xmlns:p14="http://schemas.microsoft.com/office/powerpoint/2010/main" val="343532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DED852-8396-78F2-440C-89194271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76" y="114900"/>
            <a:ext cx="9493207" cy="6587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C1F8F767-277B-0830-6D60-C7E5B6E5BC89}"/>
              </a:ext>
            </a:extLst>
          </p:cNvPr>
          <p:cNvSpPr txBox="1">
            <a:spLocks/>
          </p:cNvSpPr>
          <p:nvPr/>
        </p:nvSpPr>
        <p:spPr>
          <a:xfrm>
            <a:off x="488272" y="1935572"/>
            <a:ext cx="3294594" cy="3557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Clic en: Formulario (Windows Forms)</a:t>
            </a: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451D3635-CD31-C7F7-0B87-15C6BBE28C3D}"/>
              </a:ext>
            </a:extLst>
          </p:cNvPr>
          <p:cNvSpPr txBox="1">
            <a:spLocks/>
          </p:cNvSpPr>
          <p:nvPr/>
        </p:nvSpPr>
        <p:spPr>
          <a:xfrm>
            <a:off x="8239474" y="6011023"/>
            <a:ext cx="1512168" cy="3557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Clic en: Agregar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32CE9250-EC4F-7E99-1BBE-DDABB65012F9}"/>
              </a:ext>
            </a:extLst>
          </p:cNvPr>
          <p:cNvSpPr txBox="1">
            <a:spLocks/>
          </p:cNvSpPr>
          <p:nvPr/>
        </p:nvSpPr>
        <p:spPr>
          <a:xfrm>
            <a:off x="2135569" y="5739504"/>
            <a:ext cx="2160240" cy="3557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Nombre: FrmRepe02.cs</a:t>
            </a:r>
          </a:p>
        </p:txBody>
      </p:sp>
    </p:spTree>
    <p:extLst>
      <p:ext uri="{BB962C8B-B14F-4D97-AF65-F5344CB8AC3E}">
        <p14:creationId xmlns:p14="http://schemas.microsoft.com/office/powerpoint/2010/main" val="276238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32" y="103477"/>
            <a:ext cx="10069346" cy="6581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9334385" y="1825096"/>
            <a:ext cx="1440160" cy="3557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Name: txtnum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45460" y="3635160"/>
            <a:ext cx="1329085" cy="3557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Name: txtfact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2284508" y="6128804"/>
            <a:ext cx="1584176" cy="3557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Name: btnnuevo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5218788" y="4921441"/>
            <a:ext cx="1831434" cy="3557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Name: btncalcular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8296481" y="4825226"/>
            <a:ext cx="1584176" cy="3557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Name: btncerrar</a:t>
            </a:r>
          </a:p>
        </p:txBody>
      </p:sp>
    </p:spTree>
    <p:extLst>
      <p:ext uri="{BB962C8B-B14F-4D97-AF65-F5344CB8AC3E}">
        <p14:creationId xmlns:p14="http://schemas.microsoft.com/office/powerpoint/2010/main" val="1216745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B54223-277B-C2C4-9EAE-677C8A860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11" y="89667"/>
            <a:ext cx="6352244" cy="6655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BC47E01C-A7BE-6105-27EF-512B87F4C58D}"/>
              </a:ext>
            </a:extLst>
          </p:cNvPr>
          <p:cNvSpPr txBox="1">
            <a:spLocks/>
          </p:cNvSpPr>
          <p:nvPr/>
        </p:nvSpPr>
        <p:spPr>
          <a:xfrm>
            <a:off x="126249" y="63033"/>
            <a:ext cx="2664296" cy="3557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Se agrega un archivo de clase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D8EA4F33-68ED-5B47-D3DE-854D4EF5A5C6}"/>
              </a:ext>
            </a:extLst>
          </p:cNvPr>
          <p:cNvSpPr txBox="1">
            <a:spLocks/>
          </p:cNvSpPr>
          <p:nvPr/>
        </p:nvSpPr>
        <p:spPr>
          <a:xfrm>
            <a:off x="6919651" y="929766"/>
            <a:ext cx="3627021" cy="3557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Clic derecho en el proyecto: Aplicacion08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id="{1C91267D-3102-40C0-3375-2A4BFF4E5C34}"/>
              </a:ext>
            </a:extLst>
          </p:cNvPr>
          <p:cNvSpPr txBox="1">
            <a:spLocks/>
          </p:cNvSpPr>
          <p:nvPr/>
        </p:nvSpPr>
        <p:spPr>
          <a:xfrm>
            <a:off x="7732452" y="2966705"/>
            <a:ext cx="1512168" cy="3557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Clic en: Agregar</a:t>
            </a:r>
          </a:p>
        </p:txBody>
      </p:sp>
      <p:sp>
        <p:nvSpPr>
          <p:cNvPr id="12" name="1 Título">
            <a:extLst>
              <a:ext uri="{FF2B5EF4-FFF2-40B4-BE49-F238E27FC236}">
                <a16:creationId xmlns:a16="http://schemas.microsoft.com/office/drawing/2014/main" id="{E1C14758-8632-913A-429A-B709BD0C4BB7}"/>
              </a:ext>
            </a:extLst>
          </p:cNvPr>
          <p:cNvSpPr txBox="1">
            <a:spLocks/>
          </p:cNvSpPr>
          <p:nvPr/>
        </p:nvSpPr>
        <p:spPr>
          <a:xfrm>
            <a:off x="1746922" y="6123874"/>
            <a:ext cx="1296144" cy="3557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Clic en: Clase</a:t>
            </a:r>
          </a:p>
        </p:txBody>
      </p:sp>
    </p:spTree>
    <p:extLst>
      <p:ext uri="{BB962C8B-B14F-4D97-AF65-F5344CB8AC3E}">
        <p14:creationId xmlns:p14="http://schemas.microsoft.com/office/powerpoint/2010/main" val="649195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A776ECC-3B03-D155-FB6C-62DAAA9E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91" y="97764"/>
            <a:ext cx="9549722" cy="6626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2A6BEC33-EDEF-D142-81DA-BCEC26BE0A41}"/>
              </a:ext>
            </a:extLst>
          </p:cNvPr>
          <p:cNvSpPr txBox="1">
            <a:spLocks/>
          </p:cNvSpPr>
          <p:nvPr/>
        </p:nvSpPr>
        <p:spPr>
          <a:xfrm>
            <a:off x="1882065" y="5508354"/>
            <a:ext cx="1907705" cy="6049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Nombre del archivo: Clsclase01.cs</a:t>
            </a: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A2A16B4F-C4C5-CD7A-A09E-15CF7C4A0627}"/>
              </a:ext>
            </a:extLst>
          </p:cNvPr>
          <p:cNvSpPr txBox="1">
            <a:spLocks/>
          </p:cNvSpPr>
          <p:nvPr/>
        </p:nvSpPr>
        <p:spPr>
          <a:xfrm>
            <a:off x="8411110" y="6032137"/>
            <a:ext cx="1473698" cy="3557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Clic en: Agregar</a:t>
            </a:r>
          </a:p>
        </p:txBody>
      </p:sp>
    </p:spTree>
    <p:extLst>
      <p:ext uri="{BB962C8B-B14F-4D97-AF65-F5344CB8AC3E}">
        <p14:creationId xmlns:p14="http://schemas.microsoft.com/office/powerpoint/2010/main" val="201619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39068" y="2462317"/>
            <a:ext cx="10713868" cy="184335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1</a:t>
            </a:r>
          </a:p>
          <a:p>
            <a:pPr algn="l"/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P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Imprimir los primeros números naturales</a:t>
            </a:r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015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45907D-01BC-E54B-B188-329F1312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9" y="152030"/>
            <a:ext cx="11759141" cy="6532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BFB69DCC-5646-B6D2-75CC-EBD1113A9A17}"/>
              </a:ext>
            </a:extLst>
          </p:cNvPr>
          <p:cNvSpPr txBox="1">
            <a:spLocks/>
          </p:cNvSpPr>
          <p:nvPr/>
        </p:nvSpPr>
        <p:spPr>
          <a:xfrm>
            <a:off x="5721176" y="368184"/>
            <a:ext cx="1736067" cy="3557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Clase: Clsclase01</a:t>
            </a:r>
          </a:p>
        </p:txBody>
      </p:sp>
    </p:spTree>
    <p:extLst>
      <p:ext uri="{BB962C8B-B14F-4D97-AF65-F5344CB8AC3E}">
        <p14:creationId xmlns:p14="http://schemas.microsoft.com/office/powerpoint/2010/main" val="248315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1B5931B8-8265-C602-7550-8BD06A5E534E}"/>
              </a:ext>
            </a:extLst>
          </p:cNvPr>
          <p:cNvGrpSpPr/>
          <p:nvPr/>
        </p:nvGrpSpPr>
        <p:grpSpPr>
          <a:xfrm>
            <a:off x="1725213" y="133403"/>
            <a:ext cx="8608396" cy="6560361"/>
            <a:chOff x="1725213" y="133403"/>
            <a:chExt cx="8608396" cy="656036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5213" y="133403"/>
              <a:ext cx="8608396" cy="656036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CE09B525-156B-9583-187D-C368554EC77A}"/>
                </a:ext>
              </a:extLst>
            </p:cNvPr>
            <p:cNvGrpSpPr/>
            <p:nvPr/>
          </p:nvGrpSpPr>
          <p:grpSpPr>
            <a:xfrm>
              <a:off x="2173858" y="181970"/>
              <a:ext cx="5663818" cy="3590520"/>
              <a:chOff x="2173858" y="181970"/>
              <a:chExt cx="5663818" cy="3590520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DC6E8C8F-BF86-EB00-7D12-0BABDFFAB45E}"/>
                  </a:ext>
                </a:extLst>
              </p:cNvPr>
              <p:cNvGrpSpPr/>
              <p:nvPr/>
            </p:nvGrpSpPr>
            <p:grpSpPr>
              <a:xfrm>
                <a:off x="2173858" y="181970"/>
                <a:ext cx="5663818" cy="3590520"/>
                <a:chOff x="2232133" y="129556"/>
                <a:chExt cx="5839128" cy="3653684"/>
              </a:xfrm>
            </p:grpSpPr>
            <p:pic>
              <p:nvPicPr>
                <p:cNvPr id="3" name="Imagen 2">
                  <a:extLst>
                    <a:ext uri="{FF2B5EF4-FFF2-40B4-BE49-F238E27FC236}">
                      <a16:creationId xmlns:a16="http://schemas.microsoft.com/office/drawing/2014/main" id="{AEA357DE-17F7-9A4C-497A-044C8D375A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62716" y="3207176"/>
                  <a:ext cx="4908545" cy="576064"/>
                </a:xfrm>
                <a:prstGeom prst="rect">
                  <a:avLst/>
                </a:prstGeom>
              </p:spPr>
            </p:pic>
            <p:pic>
              <p:nvPicPr>
                <p:cNvPr id="7" name="Imagen 6">
                  <a:extLst>
                    <a:ext uri="{FF2B5EF4-FFF2-40B4-BE49-F238E27FC236}">
                      <a16:creationId xmlns:a16="http://schemas.microsoft.com/office/drawing/2014/main" id="{87CDD8B1-B377-2FFE-04A0-C0890A6275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32133" y="129556"/>
                  <a:ext cx="1753941" cy="394225"/>
                </a:xfrm>
                <a:prstGeom prst="rect">
                  <a:avLst/>
                </a:prstGeom>
              </p:spPr>
            </p:pic>
          </p:grpSp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0D6849C4-7D65-4FF8-3F75-A1638FDB06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7466" y="2477378"/>
                <a:ext cx="1881695" cy="348967"/>
              </a:xfrm>
              <a:prstGeom prst="rect">
                <a:avLst/>
              </a:prstGeom>
            </p:spPr>
          </p:pic>
        </p:grpSp>
      </p:grpSp>
      <p:sp>
        <p:nvSpPr>
          <p:cNvPr id="10" name="1 Título">
            <a:extLst>
              <a:ext uri="{FF2B5EF4-FFF2-40B4-BE49-F238E27FC236}">
                <a16:creationId xmlns:a16="http://schemas.microsoft.com/office/drawing/2014/main" id="{C16BF1F5-FDD1-8BC5-B184-E6DDAF6543A3}"/>
              </a:ext>
            </a:extLst>
          </p:cNvPr>
          <p:cNvSpPr txBox="1">
            <a:spLocks/>
          </p:cNvSpPr>
          <p:nvPr/>
        </p:nvSpPr>
        <p:spPr>
          <a:xfrm>
            <a:off x="4919527" y="4899734"/>
            <a:ext cx="4032448" cy="5760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600" dirty="0"/>
              <a:t>Se crea un método factorial de tipo Double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600" dirty="0"/>
              <a:t>El parámetro xnumero es de tipo double</a:t>
            </a:r>
          </a:p>
        </p:txBody>
      </p:sp>
    </p:spTree>
    <p:extLst>
      <p:ext uri="{BB962C8B-B14F-4D97-AF65-F5344CB8AC3E}">
        <p14:creationId xmlns:p14="http://schemas.microsoft.com/office/powerpoint/2010/main" val="2432759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771FBCDE-B8CF-A8A8-15A8-76427B995976}"/>
              </a:ext>
            </a:extLst>
          </p:cNvPr>
          <p:cNvGrpSpPr/>
          <p:nvPr/>
        </p:nvGrpSpPr>
        <p:grpSpPr>
          <a:xfrm>
            <a:off x="3717077" y="94317"/>
            <a:ext cx="6230164" cy="6669366"/>
            <a:chOff x="3717077" y="94317"/>
            <a:chExt cx="6230164" cy="6669366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E36AA4E6-A908-7D67-45CD-1330D27AD5FB}"/>
                </a:ext>
              </a:extLst>
            </p:cNvPr>
            <p:cNvGrpSpPr/>
            <p:nvPr/>
          </p:nvGrpSpPr>
          <p:grpSpPr>
            <a:xfrm>
              <a:off x="3717077" y="94317"/>
              <a:ext cx="6230164" cy="6669366"/>
              <a:chOff x="3717077" y="94317"/>
              <a:chExt cx="6230164" cy="6669366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17077" y="94317"/>
                <a:ext cx="6230164" cy="666936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2428C0C8-A14D-A0E2-D5BD-037E860A6DD6}"/>
                  </a:ext>
                </a:extLst>
              </p:cNvPr>
              <p:cNvGrpSpPr/>
              <p:nvPr/>
            </p:nvGrpSpPr>
            <p:grpSpPr>
              <a:xfrm>
                <a:off x="4043175" y="156254"/>
                <a:ext cx="3611110" cy="2663955"/>
                <a:chOff x="4043175" y="156254"/>
                <a:chExt cx="3611110" cy="2663955"/>
              </a:xfrm>
            </p:grpSpPr>
            <p:pic>
              <p:nvPicPr>
                <p:cNvPr id="3" name="Imagen 2">
                  <a:extLst>
                    <a:ext uri="{FF2B5EF4-FFF2-40B4-BE49-F238E27FC236}">
                      <a16:creationId xmlns:a16="http://schemas.microsoft.com/office/drawing/2014/main" id="{CBAABFB5-CED1-FC58-BBB0-EE28CBFD2B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36814"/>
                <a:stretch/>
              </p:blipFill>
              <p:spPr>
                <a:xfrm>
                  <a:off x="4700286" y="2601155"/>
                  <a:ext cx="2953999" cy="219054"/>
                </a:xfrm>
                <a:prstGeom prst="rect">
                  <a:avLst/>
                </a:prstGeom>
              </p:spPr>
            </p:pic>
            <p:pic>
              <p:nvPicPr>
                <p:cNvPr id="6" name="Imagen 5">
                  <a:extLst>
                    <a:ext uri="{FF2B5EF4-FFF2-40B4-BE49-F238E27FC236}">
                      <a16:creationId xmlns:a16="http://schemas.microsoft.com/office/drawing/2014/main" id="{BC25086C-2FE5-804E-980C-CB010801C7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43175" y="156254"/>
                  <a:ext cx="1540877" cy="284399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6D9CEF9-6E89-2378-FEF8-F96E00442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3095" y="1789149"/>
              <a:ext cx="1399343" cy="334033"/>
            </a:xfrm>
            <a:prstGeom prst="rect">
              <a:avLst/>
            </a:prstGeom>
          </p:spPr>
        </p:pic>
      </p:grpSp>
      <p:sp>
        <p:nvSpPr>
          <p:cNvPr id="13" name="1 Título">
            <a:extLst>
              <a:ext uri="{FF2B5EF4-FFF2-40B4-BE49-F238E27FC236}">
                <a16:creationId xmlns:a16="http://schemas.microsoft.com/office/drawing/2014/main" id="{0B633211-7C7A-EEB7-E651-F2498ED080A7}"/>
              </a:ext>
            </a:extLst>
          </p:cNvPr>
          <p:cNvSpPr txBox="1">
            <a:spLocks/>
          </p:cNvSpPr>
          <p:nvPr/>
        </p:nvSpPr>
        <p:spPr>
          <a:xfrm>
            <a:off x="1273454" y="3873598"/>
            <a:ext cx="4032448" cy="18722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600" dirty="0"/>
              <a:t>Se declara una variable ynumero de tipo double, la cual almacena el valor del parámetro: xnumero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600" dirty="0"/>
              <a:t>Se declara una variable contador de tipo int (entero), cuyo valor inicial=1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600" dirty="0"/>
              <a:t>Se declara una variable xfact de tipo double, cuyo valor inicial=1</a:t>
            </a:r>
          </a:p>
        </p:txBody>
      </p:sp>
    </p:spTree>
    <p:extLst>
      <p:ext uri="{BB962C8B-B14F-4D97-AF65-F5344CB8AC3E}">
        <p14:creationId xmlns:p14="http://schemas.microsoft.com/office/powerpoint/2010/main" val="1266400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35AE9BF4-E9B4-8C0E-70DE-759399FA0866}"/>
              </a:ext>
            </a:extLst>
          </p:cNvPr>
          <p:cNvGrpSpPr/>
          <p:nvPr/>
        </p:nvGrpSpPr>
        <p:grpSpPr>
          <a:xfrm>
            <a:off x="2843805" y="89785"/>
            <a:ext cx="5767539" cy="6660674"/>
            <a:chOff x="3190032" y="89785"/>
            <a:chExt cx="5767539" cy="6660674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0032" y="89785"/>
              <a:ext cx="5767539" cy="666067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AB06E8A8-B3D8-511F-4442-9BEC1CB3E79D}"/>
                </a:ext>
              </a:extLst>
            </p:cNvPr>
            <p:cNvGrpSpPr/>
            <p:nvPr/>
          </p:nvGrpSpPr>
          <p:grpSpPr>
            <a:xfrm>
              <a:off x="3457253" y="147311"/>
              <a:ext cx="2638747" cy="2498235"/>
              <a:chOff x="3457253" y="147311"/>
              <a:chExt cx="2638747" cy="2498235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DECAE7C3-C612-FE0E-8548-0257A8E9D4A5}"/>
                  </a:ext>
                </a:extLst>
              </p:cNvPr>
              <p:cNvGrpSpPr/>
              <p:nvPr/>
            </p:nvGrpSpPr>
            <p:grpSpPr>
              <a:xfrm>
                <a:off x="3457253" y="147311"/>
                <a:ext cx="2638747" cy="2498235"/>
                <a:chOff x="3457253" y="147311"/>
                <a:chExt cx="2638747" cy="2498235"/>
              </a:xfrm>
            </p:grpSpPr>
            <p:pic>
              <p:nvPicPr>
                <p:cNvPr id="3" name="Imagen 2">
                  <a:extLst>
                    <a:ext uri="{FF2B5EF4-FFF2-40B4-BE49-F238E27FC236}">
                      <a16:creationId xmlns:a16="http://schemas.microsoft.com/office/drawing/2014/main" id="{BC9EF379-77A5-2CCA-CFF2-3701112ACC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35040"/>
                <a:stretch/>
              </p:blipFill>
              <p:spPr>
                <a:xfrm>
                  <a:off x="4056402" y="2423604"/>
                  <a:ext cx="2039598" cy="221942"/>
                </a:xfrm>
                <a:prstGeom prst="rect">
                  <a:avLst/>
                </a:prstGeom>
              </p:spPr>
            </p:pic>
            <p:pic>
              <p:nvPicPr>
                <p:cNvPr id="6" name="Imagen 5">
                  <a:extLst>
                    <a:ext uri="{FF2B5EF4-FFF2-40B4-BE49-F238E27FC236}">
                      <a16:creationId xmlns:a16="http://schemas.microsoft.com/office/drawing/2014/main" id="{DCB84BF2-6CFA-EA09-82E6-699ACA743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57253" y="147311"/>
                  <a:ext cx="1123626" cy="252552"/>
                </a:xfrm>
                <a:prstGeom prst="rect">
                  <a:avLst/>
                </a:prstGeom>
              </p:spPr>
            </p:pic>
          </p:grpSp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BBB94674-D50A-805C-A867-C6C2E7C0B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7308" y="1722778"/>
                <a:ext cx="1302058" cy="221942"/>
              </a:xfrm>
              <a:prstGeom prst="rect">
                <a:avLst/>
              </a:prstGeom>
            </p:spPr>
          </p:pic>
        </p:grpSp>
      </p:grpSp>
      <p:sp>
        <p:nvSpPr>
          <p:cNvPr id="15" name="1 Título">
            <a:extLst>
              <a:ext uri="{FF2B5EF4-FFF2-40B4-BE49-F238E27FC236}">
                <a16:creationId xmlns:a16="http://schemas.microsoft.com/office/drawing/2014/main" id="{BDC6DB73-9823-4EF2-EF50-3AA108A43B64}"/>
              </a:ext>
            </a:extLst>
          </p:cNvPr>
          <p:cNvSpPr txBox="1">
            <a:spLocks/>
          </p:cNvSpPr>
          <p:nvPr/>
        </p:nvSpPr>
        <p:spPr>
          <a:xfrm>
            <a:off x="7733923" y="4557450"/>
            <a:ext cx="2803873" cy="8579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Con la sentencia de repetición: While, la condición es:</a:t>
            </a:r>
          </a:p>
          <a:p>
            <a:r>
              <a:rPr lang="es-PE" sz="1600" dirty="0"/>
              <a:t> contador&lt;=ynumero</a:t>
            </a:r>
          </a:p>
        </p:txBody>
      </p:sp>
    </p:spTree>
    <p:extLst>
      <p:ext uri="{BB962C8B-B14F-4D97-AF65-F5344CB8AC3E}">
        <p14:creationId xmlns:p14="http://schemas.microsoft.com/office/powerpoint/2010/main" val="2139323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78B6F010-206A-FC40-BD46-84764690CC75}"/>
              </a:ext>
            </a:extLst>
          </p:cNvPr>
          <p:cNvGrpSpPr/>
          <p:nvPr/>
        </p:nvGrpSpPr>
        <p:grpSpPr>
          <a:xfrm>
            <a:off x="2617914" y="96884"/>
            <a:ext cx="5247701" cy="6631560"/>
            <a:chOff x="3194961" y="96884"/>
            <a:chExt cx="5247701" cy="663156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4961" y="96884"/>
              <a:ext cx="5247701" cy="663156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F85B8CEE-5D59-1ABE-589F-8163B4DB2CE3}"/>
                </a:ext>
              </a:extLst>
            </p:cNvPr>
            <p:cNvGrpSpPr/>
            <p:nvPr/>
          </p:nvGrpSpPr>
          <p:grpSpPr>
            <a:xfrm>
              <a:off x="3483883" y="111800"/>
              <a:ext cx="2481562" cy="2282556"/>
              <a:chOff x="3483883" y="111800"/>
              <a:chExt cx="2481562" cy="2282556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42CB482D-4402-BED0-00C7-B531BCEBABE0}"/>
                  </a:ext>
                </a:extLst>
              </p:cNvPr>
              <p:cNvGrpSpPr/>
              <p:nvPr/>
            </p:nvGrpSpPr>
            <p:grpSpPr>
              <a:xfrm>
                <a:off x="3483883" y="111800"/>
                <a:ext cx="2481562" cy="2282556"/>
                <a:chOff x="3714704" y="111800"/>
                <a:chExt cx="2481562" cy="2282556"/>
              </a:xfrm>
            </p:grpSpPr>
            <p:pic>
              <p:nvPicPr>
                <p:cNvPr id="3" name="Imagen 2">
                  <a:extLst>
                    <a:ext uri="{FF2B5EF4-FFF2-40B4-BE49-F238E27FC236}">
                      <a16:creationId xmlns:a16="http://schemas.microsoft.com/office/drawing/2014/main" id="{BC26C101-93F9-DCAC-928E-84BD7B29DC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37286"/>
                <a:stretch/>
              </p:blipFill>
              <p:spPr>
                <a:xfrm>
                  <a:off x="4307588" y="2145780"/>
                  <a:ext cx="1888678" cy="248576"/>
                </a:xfrm>
                <a:prstGeom prst="rect">
                  <a:avLst/>
                </a:prstGeom>
              </p:spPr>
            </p:pic>
            <p:pic>
              <p:nvPicPr>
                <p:cNvPr id="6" name="Imagen 5">
                  <a:extLst>
                    <a:ext uri="{FF2B5EF4-FFF2-40B4-BE49-F238E27FC236}">
                      <a16:creationId xmlns:a16="http://schemas.microsoft.com/office/drawing/2014/main" id="{417A010D-BC5C-17B7-AD7A-6BF7A1FE58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14704" y="111800"/>
                  <a:ext cx="1203525" cy="243307"/>
                </a:xfrm>
                <a:prstGeom prst="rect">
                  <a:avLst/>
                </a:prstGeom>
              </p:spPr>
            </p:pic>
          </p:grpSp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C516AF56-3305-C32E-D46A-838ACC78E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0924" y="1510358"/>
                <a:ext cx="1203525" cy="243307"/>
              </a:xfrm>
              <a:prstGeom prst="rect">
                <a:avLst/>
              </a:prstGeom>
            </p:spPr>
          </p:pic>
        </p:grpSp>
      </p:grpSp>
      <p:sp>
        <p:nvSpPr>
          <p:cNvPr id="17" name="1 Título">
            <a:extLst>
              <a:ext uri="{FF2B5EF4-FFF2-40B4-BE49-F238E27FC236}">
                <a16:creationId xmlns:a16="http://schemas.microsoft.com/office/drawing/2014/main" id="{F84604D7-9B8F-94AB-9D31-B8EFE4249FB4}"/>
              </a:ext>
            </a:extLst>
          </p:cNvPr>
          <p:cNvSpPr txBox="1">
            <a:spLocks/>
          </p:cNvSpPr>
          <p:nvPr/>
        </p:nvSpPr>
        <p:spPr>
          <a:xfrm>
            <a:off x="6610904" y="4360168"/>
            <a:ext cx="4392488" cy="11262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600" dirty="0"/>
              <a:t>Se realiza la operación del calculo del factorial y se almacena hacia la variable xfact.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s-PE" sz="16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600" dirty="0"/>
              <a:t>El contador se incrementa en una unidad mas.</a:t>
            </a:r>
          </a:p>
        </p:txBody>
      </p:sp>
    </p:spTree>
    <p:extLst>
      <p:ext uri="{BB962C8B-B14F-4D97-AF65-F5344CB8AC3E}">
        <p14:creationId xmlns:p14="http://schemas.microsoft.com/office/powerpoint/2010/main" val="906967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3A4B80D5-2D75-3CB0-4F5C-6F0D336A441D}"/>
              </a:ext>
            </a:extLst>
          </p:cNvPr>
          <p:cNvSpPr txBox="1">
            <a:spLocks/>
          </p:cNvSpPr>
          <p:nvPr/>
        </p:nvSpPr>
        <p:spPr>
          <a:xfrm>
            <a:off x="10243852" y="6432036"/>
            <a:ext cx="1865290" cy="3505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Grabar el proyecto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0C09490-8541-746E-0AF2-7328B00E26B1}"/>
              </a:ext>
            </a:extLst>
          </p:cNvPr>
          <p:cNvGrpSpPr/>
          <p:nvPr/>
        </p:nvGrpSpPr>
        <p:grpSpPr>
          <a:xfrm>
            <a:off x="3240341" y="71023"/>
            <a:ext cx="5435903" cy="6684883"/>
            <a:chOff x="3231463" y="71023"/>
            <a:chExt cx="5435903" cy="6684883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1463" y="71023"/>
              <a:ext cx="5435903" cy="668488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6B947F74-3CBF-B862-40C0-55D6871EAAC1}"/>
                </a:ext>
              </a:extLst>
            </p:cNvPr>
            <p:cNvGrpSpPr/>
            <p:nvPr/>
          </p:nvGrpSpPr>
          <p:grpSpPr>
            <a:xfrm>
              <a:off x="3528274" y="84338"/>
              <a:ext cx="2907351" cy="2338039"/>
              <a:chOff x="3528274" y="84338"/>
              <a:chExt cx="2907351" cy="2338039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591B6090-0BE6-88DA-1194-952A83D2CA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8507"/>
              <a:stretch/>
            </p:blipFill>
            <p:spPr>
              <a:xfrm>
                <a:off x="4162133" y="2202655"/>
                <a:ext cx="2273492" cy="219722"/>
              </a:xfrm>
              <a:prstGeom prst="rect">
                <a:avLst/>
              </a:prstGeom>
            </p:spPr>
          </p:pic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2576576A-10A2-BC4F-65E8-7BA82A3F5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8274" y="84338"/>
                <a:ext cx="1125675" cy="253013"/>
              </a:xfrm>
              <a:prstGeom prst="rect">
                <a:avLst/>
              </a:prstGeom>
            </p:spPr>
          </p:pic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C72A10C2-40FE-F692-0016-2C661186A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9274" y="1554748"/>
                <a:ext cx="1269786" cy="219722"/>
              </a:xfrm>
              <a:prstGeom prst="rect">
                <a:avLst/>
              </a:prstGeom>
            </p:spPr>
          </p:pic>
        </p:grpSp>
      </p:grpSp>
      <p:sp>
        <p:nvSpPr>
          <p:cNvPr id="17" name="1 Título">
            <a:extLst>
              <a:ext uri="{FF2B5EF4-FFF2-40B4-BE49-F238E27FC236}">
                <a16:creationId xmlns:a16="http://schemas.microsoft.com/office/drawing/2014/main" id="{6F3EFDD3-055F-9ABF-6C49-55A4A4FE4FC8}"/>
              </a:ext>
            </a:extLst>
          </p:cNvPr>
          <p:cNvSpPr txBox="1">
            <a:spLocks/>
          </p:cNvSpPr>
          <p:nvPr/>
        </p:nvSpPr>
        <p:spPr>
          <a:xfrm>
            <a:off x="6435625" y="5371906"/>
            <a:ext cx="3045726" cy="5760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Con return, se retorna el valor del factorial del numero ingresado</a:t>
            </a:r>
          </a:p>
        </p:txBody>
      </p:sp>
    </p:spTree>
    <p:extLst>
      <p:ext uri="{BB962C8B-B14F-4D97-AF65-F5344CB8AC3E}">
        <p14:creationId xmlns:p14="http://schemas.microsoft.com/office/powerpoint/2010/main" val="4138502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85802" y="44390"/>
            <a:ext cx="273729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En el Formulario: FrmRepe02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94A337C-DF16-D21C-BD1F-0C19EEC67925}"/>
              </a:ext>
            </a:extLst>
          </p:cNvPr>
          <p:cNvGrpSpPr/>
          <p:nvPr/>
        </p:nvGrpSpPr>
        <p:grpSpPr>
          <a:xfrm>
            <a:off x="3178199" y="107752"/>
            <a:ext cx="7173037" cy="6612643"/>
            <a:chOff x="3116053" y="107752"/>
            <a:chExt cx="7173037" cy="6612643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6053" y="107752"/>
              <a:ext cx="7173037" cy="661264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A09CE6B9-7A4D-3457-4153-544537CDA456}"/>
                </a:ext>
              </a:extLst>
            </p:cNvPr>
            <p:cNvGrpSpPr/>
            <p:nvPr/>
          </p:nvGrpSpPr>
          <p:grpSpPr>
            <a:xfrm>
              <a:off x="3537152" y="143264"/>
              <a:ext cx="3201000" cy="3632505"/>
              <a:chOff x="3537152" y="143264"/>
              <a:chExt cx="3201000" cy="3632505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1851EE33-E817-B9F0-3A3E-E76627CA0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7152" y="143264"/>
                <a:ext cx="1336689" cy="287800"/>
              </a:xfrm>
              <a:prstGeom prst="rect">
                <a:avLst/>
              </a:prstGeom>
            </p:spPr>
          </p:pic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CD16FB23-9ABA-D095-DAAF-22C0F6723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8858" y="3487969"/>
                <a:ext cx="1619294" cy="287800"/>
              </a:xfrm>
              <a:prstGeom prst="rect">
                <a:avLst/>
              </a:prstGeom>
            </p:spPr>
          </p:pic>
        </p:grpSp>
      </p:grpSp>
      <p:sp>
        <p:nvSpPr>
          <p:cNvPr id="14" name="1 Título">
            <a:extLst>
              <a:ext uri="{FF2B5EF4-FFF2-40B4-BE49-F238E27FC236}">
                <a16:creationId xmlns:a16="http://schemas.microsoft.com/office/drawing/2014/main" id="{65F95B5F-8808-5A51-7910-89E9ADB7F74F}"/>
              </a:ext>
            </a:extLst>
          </p:cNvPr>
          <p:cNvSpPr txBox="1">
            <a:spLocks/>
          </p:cNvSpPr>
          <p:nvPr/>
        </p:nvSpPr>
        <p:spPr>
          <a:xfrm>
            <a:off x="1237372" y="4861131"/>
            <a:ext cx="3189207" cy="5808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Se crea una instancia de la clase: Clsclase01, con el objeto: objopera</a:t>
            </a:r>
          </a:p>
        </p:txBody>
      </p:sp>
    </p:spTree>
    <p:extLst>
      <p:ext uri="{BB962C8B-B14F-4D97-AF65-F5344CB8AC3E}">
        <p14:creationId xmlns:p14="http://schemas.microsoft.com/office/powerpoint/2010/main" val="1746358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45" y="83124"/>
            <a:ext cx="6293291" cy="1844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76936" y="32038"/>
            <a:ext cx="2373299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Código del Botón: Nuevo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76936" y="2412382"/>
            <a:ext cx="2373299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Código del Botón: Calcular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41" y="2871282"/>
            <a:ext cx="11184877" cy="3859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4359917" y="2199315"/>
            <a:ext cx="4491119" cy="5662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Se declara una variable vnumero de tipo double, la cual almacena el valor del objeto: txtnum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359917" y="5915741"/>
            <a:ext cx="6048672" cy="5760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600" dirty="0"/>
              <a:t>Se envía al método factorial, el valor de: vnumero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600" dirty="0"/>
              <a:t>Se imprime el resultado del método factorial hacia al objeto: txtfact</a:t>
            </a:r>
          </a:p>
        </p:txBody>
      </p:sp>
    </p:spTree>
    <p:extLst>
      <p:ext uri="{BB962C8B-B14F-4D97-AF65-F5344CB8AC3E}">
        <p14:creationId xmlns:p14="http://schemas.microsoft.com/office/powerpoint/2010/main" val="2191988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83452" y="108447"/>
            <a:ext cx="227097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Código del Botón: Cerrar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331545" y="71992"/>
            <a:ext cx="5779363" cy="5760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Se tiene 2 formularios: FrmRepe01.cs y FrmRepe02.cs, cuando se ejecuta se muestra el primer formulario: FrmRepe01.cs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B53F8B-989D-6EB7-2CE1-3B6CD88BC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9" y="536507"/>
            <a:ext cx="3840563" cy="833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A99959F-5087-B7B3-B08D-550BB2E07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729" y="747934"/>
            <a:ext cx="6240994" cy="5883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1 Título">
            <a:extLst>
              <a:ext uri="{FF2B5EF4-FFF2-40B4-BE49-F238E27FC236}">
                <a16:creationId xmlns:a16="http://schemas.microsoft.com/office/drawing/2014/main" id="{BEAD97A7-69AF-AC91-5EC2-F2CD14961C29}"/>
              </a:ext>
            </a:extLst>
          </p:cNvPr>
          <p:cNvSpPr txBox="1">
            <a:spLocks/>
          </p:cNvSpPr>
          <p:nvPr/>
        </p:nvSpPr>
        <p:spPr>
          <a:xfrm>
            <a:off x="8362767" y="6169732"/>
            <a:ext cx="2308191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Doble Clic en: Program.cs</a:t>
            </a:r>
          </a:p>
        </p:txBody>
      </p:sp>
    </p:spTree>
    <p:extLst>
      <p:ext uri="{BB962C8B-B14F-4D97-AF65-F5344CB8AC3E}">
        <p14:creationId xmlns:p14="http://schemas.microsoft.com/office/powerpoint/2010/main" val="2793264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923DEA-6A99-BADD-583C-7E6504476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3" y="81659"/>
            <a:ext cx="5958134" cy="3975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9D3267E-1D76-9B78-508B-CC74CC3D1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473" y="2817917"/>
            <a:ext cx="5842282" cy="39244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F3189756-A4DC-7EA6-5539-5457B1EA1FC4}"/>
              </a:ext>
            </a:extLst>
          </p:cNvPr>
          <p:cNvSpPr txBox="1">
            <a:spLocks/>
          </p:cNvSpPr>
          <p:nvPr/>
        </p:nvSpPr>
        <p:spPr>
          <a:xfrm>
            <a:off x="7896196" y="6304375"/>
            <a:ext cx="374441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600" dirty="0"/>
              <a:t>Renombrar FrmRepe01 por FrmRepe02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id="{12269E07-52D8-95C5-21B6-E8EF6E8403EB}"/>
              </a:ext>
            </a:extLst>
          </p:cNvPr>
          <p:cNvSpPr txBox="1">
            <a:spLocks/>
          </p:cNvSpPr>
          <p:nvPr/>
        </p:nvSpPr>
        <p:spPr>
          <a:xfrm>
            <a:off x="1415380" y="6400069"/>
            <a:ext cx="316199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600" dirty="0"/>
              <a:t>Grabar y  Ejecutar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198748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7911" y="42889"/>
            <a:ext cx="1857421" cy="4426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dirty="0"/>
              <a:t>SOLUCION 01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77911" y="561502"/>
            <a:ext cx="3748365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Abrir el programa Visual Studio 2022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8CA290-D664-EA69-D91A-24C0D6FF1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44" y="1050890"/>
            <a:ext cx="9267209" cy="5651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160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36" y="533400"/>
            <a:ext cx="4419600" cy="2895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220" y="533400"/>
            <a:ext cx="4419600" cy="2895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36" y="3458720"/>
            <a:ext cx="4419600" cy="28956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220" y="3451864"/>
            <a:ext cx="4419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18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60510" y="95922"/>
            <a:ext cx="10221168" cy="14576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4000" dirty="0"/>
              <a:t>Ejercicios Dirigidos</a:t>
            </a:r>
          </a:p>
          <a:p>
            <a:pPr algn="l"/>
            <a:endParaRPr lang="es-PE" sz="1000" dirty="0"/>
          </a:p>
          <a:p>
            <a:pPr algn="just"/>
            <a:r>
              <a:rPr lang="es-PE" sz="2800" dirty="0"/>
              <a:t>Imprimir los números pares e impares y la suma de dichos números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9EBC364-E541-95C1-A3A6-CE4737E5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649" y="1623280"/>
            <a:ext cx="5172367" cy="5002928"/>
          </a:xfrm>
          <a:prstGeom prst="rect">
            <a:avLst/>
          </a:prstGeom>
        </p:spPr>
      </p:pic>
      <p:sp>
        <p:nvSpPr>
          <p:cNvPr id="3" name="Explosión: 8 puntos 2">
            <a:extLst>
              <a:ext uri="{FF2B5EF4-FFF2-40B4-BE49-F238E27FC236}">
                <a16:creationId xmlns:a16="http://schemas.microsoft.com/office/drawing/2014/main" id="{69EEFDB9-2EAF-4CE1-8EC3-7573B6EEB856}"/>
              </a:ext>
            </a:extLst>
          </p:cNvPr>
          <p:cNvSpPr/>
          <p:nvPr/>
        </p:nvSpPr>
        <p:spPr>
          <a:xfrm>
            <a:off x="1100830" y="3009529"/>
            <a:ext cx="1562470" cy="1793289"/>
          </a:xfrm>
          <a:prstGeom prst="irregularSeal1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 CLASES</a:t>
            </a:r>
          </a:p>
        </p:txBody>
      </p:sp>
    </p:spTree>
    <p:extLst>
      <p:ext uri="{BB962C8B-B14F-4D97-AF65-F5344CB8AC3E}">
        <p14:creationId xmlns:p14="http://schemas.microsoft.com/office/powerpoint/2010/main" val="1040836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935332" y="53268"/>
            <a:ext cx="8856954" cy="20712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  <a:defRPr sz="4000"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4000" dirty="0"/>
              <a:t>Ejercicios Dirigidos</a:t>
            </a:r>
          </a:p>
          <a:p>
            <a:endParaRPr lang="es-PE" sz="1200" dirty="0"/>
          </a:p>
          <a:p>
            <a:r>
              <a:rPr lang="es-PE" dirty="0"/>
              <a:t>Imprimir la suma de los factoriales de los números ingresados.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C8D7019-F2E7-5398-EF1C-ECE056B34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0" y="2217037"/>
            <a:ext cx="5999412" cy="343803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3636F49-30F0-638B-8068-82F502A99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63" y="3383656"/>
            <a:ext cx="5926657" cy="3396345"/>
          </a:xfrm>
          <a:prstGeom prst="rect">
            <a:avLst/>
          </a:prstGeom>
        </p:spPr>
      </p:pic>
      <p:sp>
        <p:nvSpPr>
          <p:cNvPr id="5" name="Explosión: 8 puntos 4">
            <a:extLst>
              <a:ext uri="{FF2B5EF4-FFF2-40B4-BE49-F238E27FC236}">
                <a16:creationId xmlns:a16="http://schemas.microsoft.com/office/drawing/2014/main" id="{DF002F0C-DEE2-48D8-8F3F-10FDEDBEFAC9}"/>
              </a:ext>
            </a:extLst>
          </p:cNvPr>
          <p:cNvSpPr/>
          <p:nvPr/>
        </p:nvSpPr>
        <p:spPr>
          <a:xfrm>
            <a:off x="204186" y="204185"/>
            <a:ext cx="1562470" cy="1793289"/>
          </a:xfrm>
          <a:prstGeom prst="irregularSeal1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 CLASES</a:t>
            </a:r>
          </a:p>
        </p:txBody>
      </p:sp>
      <p:sp>
        <p:nvSpPr>
          <p:cNvPr id="6" name="Explosión: 8 puntos 5">
            <a:extLst>
              <a:ext uri="{FF2B5EF4-FFF2-40B4-BE49-F238E27FC236}">
                <a16:creationId xmlns:a16="http://schemas.microsoft.com/office/drawing/2014/main" id="{D7A83785-AF14-E7EA-E39C-54EAB2CEB07E}"/>
              </a:ext>
            </a:extLst>
          </p:cNvPr>
          <p:cNvSpPr/>
          <p:nvPr/>
        </p:nvSpPr>
        <p:spPr>
          <a:xfrm>
            <a:off x="356586" y="356585"/>
            <a:ext cx="1562470" cy="1793289"/>
          </a:xfrm>
          <a:prstGeom prst="irregularSeal1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 CLASES</a:t>
            </a:r>
          </a:p>
        </p:txBody>
      </p:sp>
    </p:spTree>
    <p:extLst>
      <p:ext uri="{BB962C8B-B14F-4D97-AF65-F5344CB8AC3E}">
        <p14:creationId xmlns:p14="http://schemas.microsoft.com/office/powerpoint/2010/main" val="51750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8201007-6726-C27B-9C9E-A79C5BA65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48" y="120542"/>
            <a:ext cx="10027098" cy="66148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A0608A1B-2AA9-7B78-0B49-7E3B3225081C}"/>
              </a:ext>
            </a:extLst>
          </p:cNvPr>
          <p:cNvSpPr txBox="1">
            <a:spLocks/>
          </p:cNvSpPr>
          <p:nvPr/>
        </p:nvSpPr>
        <p:spPr>
          <a:xfrm>
            <a:off x="6542842" y="5550752"/>
            <a:ext cx="2965143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Continuar sin código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49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2293BAA-A0D1-52D3-F609-B8931DD1C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92" y="97191"/>
            <a:ext cx="9910925" cy="145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80CA812D-ED5F-3B7B-776C-8598DC7823F1}"/>
              </a:ext>
            </a:extLst>
          </p:cNvPr>
          <p:cNvSpPr txBox="1">
            <a:spLocks/>
          </p:cNvSpPr>
          <p:nvPr/>
        </p:nvSpPr>
        <p:spPr>
          <a:xfrm>
            <a:off x="337348" y="79434"/>
            <a:ext cx="1926455" cy="5775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Archivo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49CF944F-35CE-3ECC-7C88-E427D0ABA11E}"/>
              </a:ext>
            </a:extLst>
          </p:cNvPr>
          <p:cNvSpPr txBox="1">
            <a:spLocks/>
          </p:cNvSpPr>
          <p:nvPr/>
        </p:nvSpPr>
        <p:spPr>
          <a:xfrm>
            <a:off x="3195962" y="368191"/>
            <a:ext cx="2414727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Nuevo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C9FB13CD-E467-08A5-C151-0B076DDFD0D5}"/>
              </a:ext>
            </a:extLst>
          </p:cNvPr>
          <p:cNvSpPr txBox="1">
            <a:spLocks/>
          </p:cNvSpPr>
          <p:nvPr/>
        </p:nvSpPr>
        <p:spPr>
          <a:xfrm>
            <a:off x="8265109" y="385947"/>
            <a:ext cx="265442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Proyecto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4887546-0CFD-7E5C-442A-B82E0C09C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42" y="852025"/>
            <a:ext cx="8889643" cy="5917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BF8758E0-92FE-6DAF-AFE2-DAA198E7BA92}"/>
              </a:ext>
            </a:extLst>
          </p:cNvPr>
          <p:cNvSpPr txBox="1">
            <a:spLocks/>
          </p:cNvSpPr>
          <p:nvPr/>
        </p:nvSpPr>
        <p:spPr>
          <a:xfrm>
            <a:off x="6551718" y="1166917"/>
            <a:ext cx="123547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Digitar: C#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00898CFD-134D-E0ED-8D3B-990CC8DB7A7E}"/>
              </a:ext>
            </a:extLst>
          </p:cNvPr>
          <p:cNvSpPr txBox="1">
            <a:spLocks/>
          </p:cNvSpPr>
          <p:nvPr/>
        </p:nvSpPr>
        <p:spPr>
          <a:xfrm>
            <a:off x="1447062" y="3416304"/>
            <a:ext cx="4811697" cy="700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</a:t>
            </a:r>
          </a:p>
          <a:p>
            <a:r>
              <a:rPr lang="es-PE" sz="1800" dirty="0"/>
              <a:t>Aplicación de Windows Forms (.NET Framework)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id="{293A8F2D-808E-46DE-67CF-FA56564124E4}"/>
              </a:ext>
            </a:extLst>
          </p:cNvPr>
          <p:cNvSpPr txBox="1">
            <a:spLocks/>
          </p:cNvSpPr>
          <p:nvPr/>
        </p:nvSpPr>
        <p:spPr>
          <a:xfrm>
            <a:off x="7569138" y="6260700"/>
            <a:ext cx="263024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el botón: Siguiente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446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AF2D9E7-063F-9197-164F-8EFE5C6CB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73" y="81147"/>
            <a:ext cx="10026971" cy="6674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97FAA9D6-7FA3-4515-B0DC-9DC13D489FD4}"/>
              </a:ext>
            </a:extLst>
          </p:cNvPr>
          <p:cNvSpPr txBox="1">
            <a:spLocks/>
          </p:cNvSpPr>
          <p:nvPr/>
        </p:nvSpPr>
        <p:spPr>
          <a:xfrm>
            <a:off x="2139521" y="1551994"/>
            <a:ext cx="3879540" cy="35670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Nombre de la aplicación: Aplicacion08</a:t>
            </a: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BFAD229C-F2D1-034A-3DAD-99254E2C670F}"/>
              </a:ext>
            </a:extLst>
          </p:cNvPr>
          <p:cNvSpPr txBox="1">
            <a:spLocks/>
          </p:cNvSpPr>
          <p:nvPr/>
        </p:nvSpPr>
        <p:spPr>
          <a:xfrm>
            <a:off x="2290437" y="2130521"/>
            <a:ext cx="2842335" cy="35670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Unidad y carpeta de trabajo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6717665B-2577-0DD5-6670-0126190E355C}"/>
              </a:ext>
            </a:extLst>
          </p:cNvPr>
          <p:cNvSpPr txBox="1">
            <a:spLocks/>
          </p:cNvSpPr>
          <p:nvPr/>
        </p:nvSpPr>
        <p:spPr>
          <a:xfrm>
            <a:off x="2576003" y="3752854"/>
            <a:ext cx="2741722" cy="35670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Seleccionar el Framework</a:t>
            </a:r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13A2BA7A-1388-531C-2771-CC61D150369C}"/>
              </a:ext>
            </a:extLst>
          </p:cNvPr>
          <p:cNvSpPr txBox="1">
            <a:spLocks/>
          </p:cNvSpPr>
          <p:nvPr/>
        </p:nvSpPr>
        <p:spPr>
          <a:xfrm>
            <a:off x="8506287" y="5849463"/>
            <a:ext cx="2333348" cy="35670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el botón: Crear</a:t>
            </a:r>
          </a:p>
        </p:txBody>
      </p:sp>
    </p:spTree>
    <p:extLst>
      <p:ext uri="{BB962C8B-B14F-4D97-AF65-F5344CB8AC3E}">
        <p14:creationId xmlns:p14="http://schemas.microsoft.com/office/powerpoint/2010/main" val="248204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E5A447B-85DD-7D84-BD3B-83F7CD49E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92" y="80136"/>
            <a:ext cx="5439128" cy="5450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87E08747-3A40-0F46-E8D9-87BC34921EB3}"/>
              </a:ext>
            </a:extLst>
          </p:cNvPr>
          <p:cNvSpPr txBox="1">
            <a:spLocks/>
          </p:cNvSpPr>
          <p:nvPr/>
        </p:nvSpPr>
        <p:spPr>
          <a:xfrm>
            <a:off x="2060479" y="1890943"/>
            <a:ext cx="1259776" cy="56655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Form1.cs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4D6C2E7-B5C0-3DB4-88E8-777D956D0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028" y="80136"/>
            <a:ext cx="5623872" cy="5450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1 Título">
            <a:extLst>
              <a:ext uri="{FF2B5EF4-FFF2-40B4-BE49-F238E27FC236}">
                <a16:creationId xmlns:a16="http://schemas.microsoft.com/office/drawing/2014/main" id="{7040484C-64C1-106F-AE0A-50FD66E74CFE}"/>
              </a:ext>
            </a:extLst>
          </p:cNvPr>
          <p:cNvSpPr txBox="1">
            <a:spLocks/>
          </p:cNvSpPr>
          <p:nvPr/>
        </p:nvSpPr>
        <p:spPr>
          <a:xfrm>
            <a:off x="7663816" y="1836056"/>
            <a:ext cx="3179402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Renombrar el archivo: Form1.cs por FrmRepe01.cs 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22289FF5-E56D-28E7-9755-86EE3D34C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426" y="5448693"/>
            <a:ext cx="3383914" cy="1325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1 Título">
            <a:extLst>
              <a:ext uri="{FF2B5EF4-FFF2-40B4-BE49-F238E27FC236}">
                <a16:creationId xmlns:a16="http://schemas.microsoft.com/office/drawing/2014/main" id="{33B8FD04-C902-47C7-BAEE-9614F0CAD52A}"/>
              </a:ext>
            </a:extLst>
          </p:cNvPr>
          <p:cNvSpPr txBox="1">
            <a:spLocks/>
          </p:cNvSpPr>
          <p:nvPr/>
        </p:nvSpPr>
        <p:spPr>
          <a:xfrm>
            <a:off x="8217601" y="6396124"/>
            <a:ext cx="115212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Si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58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168" y="78920"/>
            <a:ext cx="4417805" cy="6652491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808073" y="114432"/>
            <a:ext cx="237626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Diseño del Formulario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009963" y="801202"/>
            <a:ext cx="1932377" cy="6281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lstnumero (ListBox)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8465359" y="3068960"/>
            <a:ext cx="208823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btncerrar01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172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D550C7C-A7F0-8E97-5EB6-83CA87472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7" y="180051"/>
            <a:ext cx="11792646" cy="6371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262A05EA-F9C1-2C85-80E7-4F5DED4C4E85}"/>
              </a:ext>
            </a:extLst>
          </p:cNvPr>
          <p:cNvSpPr txBox="1">
            <a:spLocks/>
          </p:cNvSpPr>
          <p:nvPr/>
        </p:nvSpPr>
        <p:spPr>
          <a:xfrm>
            <a:off x="5419320" y="5184811"/>
            <a:ext cx="5904656" cy="3600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declara la</a:t>
            </a:r>
            <a:r>
              <a:rPr lang="es-PE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variable x de tipo entero, cuyo valor de inicio=1</a:t>
            </a:r>
          </a:p>
        </p:txBody>
      </p:sp>
    </p:spTree>
    <p:extLst>
      <p:ext uri="{BB962C8B-B14F-4D97-AF65-F5344CB8AC3E}">
        <p14:creationId xmlns:p14="http://schemas.microsoft.com/office/powerpoint/2010/main" val="984437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551</Words>
  <Application>Microsoft Office PowerPoint</Application>
  <PresentationFormat>Panorámica</PresentationFormat>
  <Paragraphs>86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loza</dc:creator>
  <cp:lastModifiedBy>christian loza</cp:lastModifiedBy>
  <cp:revision>263</cp:revision>
  <dcterms:created xsi:type="dcterms:W3CDTF">2023-08-21T18:43:29Z</dcterms:created>
  <dcterms:modified xsi:type="dcterms:W3CDTF">2023-08-23T05:29:53Z</dcterms:modified>
</cp:coreProperties>
</file>