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27/08/2023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_CI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92" y="139823"/>
            <a:ext cx="7892247" cy="65428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66666" y="1825200"/>
            <a:ext cx="3375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Crear una bdd sistemaventas&lt;&lt;apellidosnombres&gt;&gt;</a:t>
            </a:r>
          </a:p>
          <a:p>
            <a:endParaRPr lang="es-ES" dirty="0"/>
          </a:p>
          <a:p>
            <a:r>
              <a:rPr lang="es-ES" dirty="0"/>
              <a:t>Crear las tablas relacionadas</a:t>
            </a:r>
          </a:p>
          <a:p>
            <a:endParaRPr lang="es-ES" dirty="0"/>
          </a:p>
          <a:p>
            <a:r>
              <a:rPr lang="es-ES" dirty="0"/>
              <a:t>Aplicando a cada tabla, los tipos de constraint.</a:t>
            </a:r>
          </a:p>
        </p:txBody>
      </p:sp>
    </p:spTree>
    <p:extLst>
      <p:ext uri="{BB962C8B-B14F-4D97-AF65-F5344CB8AC3E}">
        <p14:creationId xmlns:p14="http://schemas.microsoft.com/office/powerpoint/2010/main" val="1854711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21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148</cp:revision>
  <dcterms:created xsi:type="dcterms:W3CDTF">2019-07-10T17:30:38Z</dcterms:created>
  <dcterms:modified xsi:type="dcterms:W3CDTF">2023-08-28T03:40:16Z</dcterms:modified>
</cp:coreProperties>
</file>