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0" r:id="rId2"/>
    <p:sldId id="473" r:id="rId3"/>
    <p:sldId id="475" r:id="rId4"/>
    <p:sldId id="476" r:id="rId5"/>
    <p:sldId id="477" r:id="rId6"/>
    <p:sldId id="422" r:id="rId7"/>
    <p:sldId id="258" r:id="rId8"/>
    <p:sldId id="513" r:id="rId9"/>
    <p:sldId id="515" r:id="rId10"/>
    <p:sldId id="514" r:id="rId11"/>
    <p:sldId id="260" r:id="rId12"/>
    <p:sldId id="423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516" r:id="rId31"/>
    <p:sldId id="495" r:id="rId32"/>
    <p:sldId id="517" r:id="rId33"/>
    <p:sldId id="496" r:id="rId34"/>
    <p:sldId id="497" r:id="rId35"/>
    <p:sldId id="498" r:id="rId36"/>
    <p:sldId id="500" r:id="rId37"/>
    <p:sldId id="502" r:id="rId38"/>
    <p:sldId id="503" r:id="rId39"/>
    <p:sldId id="501" r:id="rId40"/>
    <p:sldId id="499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8D890-C22B-46CC-8C26-35422BEC9A37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39EA-75E9-4985-89F9-E06940F51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1629" y="1654447"/>
            <a:ext cx="10558521" cy="33791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9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APLICACIONES CON</a:t>
            </a:r>
          </a:p>
          <a:p>
            <a:r>
              <a:rPr lang="es-PE" sz="9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40766B-B550-C71C-4061-70CB2CF1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49" y="116657"/>
            <a:ext cx="9963428" cy="6632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7EEC2F1A-054B-615F-8134-FA020B7ACE75}"/>
              </a:ext>
            </a:extLst>
          </p:cNvPr>
          <p:cNvSpPr txBox="1">
            <a:spLocks/>
          </p:cNvSpPr>
          <p:nvPr/>
        </p:nvSpPr>
        <p:spPr>
          <a:xfrm>
            <a:off x="2320513" y="1583142"/>
            <a:ext cx="348548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Aplicacion08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F80825A3-60EF-019A-1A2D-29E0C2269399}"/>
              </a:ext>
            </a:extLst>
          </p:cNvPr>
          <p:cNvSpPr txBox="1">
            <a:spLocks/>
          </p:cNvSpPr>
          <p:nvPr/>
        </p:nvSpPr>
        <p:spPr>
          <a:xfrm>
            <a:off x="2446279" y="2161670"/>
            <a:ext cx="284481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E06226D5-8836-5AA4-095C-35F8B0452060}"/>
              </a:ext>
            </a:extLst>
          </p:cNvPr>
          <p:cNvSpPr txBox="1">
            <a:spLocks/>
          </p:cNvSpPr>
          <p:nvPr/>
        </p:nvSpPr>
        <p:spPr>
          <a:xfrm>
            <a:off x="2731844" y="3779455"/>
            <a:ext cx="267465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el Framework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7FC08CBF-4734-79A1-C003-59957E8DC5F3}"/>
              </a:ext>
            </a:extLst>
          </p:cNvPr>
          <p:cNvSpPr txBox="1">
            <a:spLocks/>
          </p:cNvSpPr>
          <p:nvPr/>
        </p:nvSpPr>
        <p:spPr>
          <a:xfrm>
            <a:off x="8582688" y="5836228"/>
            <a:ext cx="235136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46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A91808-1DDC-24B0-C029-8739E5EC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54" y="69125"/>
            <a:ext cx="5543990" cy="6669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7C8F1256-D940-3253-6C51-3914AE0D513F}"/>
              </a:ext>
            </a:extLst>
          </p:cNvPr>
          <p:cNvSpPr txBox="1">
            <a:spLocks/>
          </p:cNvSpPr>
          <p:nvPr/>
        </p:nvSpPr>
        <p:spPr>
          <a:xfrm>
            <a:off x="2755892" y="1943651"/>
            <a:ext cx="192264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Form1.cs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8E85ADA-696F-5F9A-15BD-91BA5494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19" y="74683"/>
            <a:ext cx="4591050" cy="547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1 Título">
            <a:extLst>
              <a:ext uri="{FF2B5EF4-FFF2-40B4-BE49-F238E27FC236}">
                <a16:creationId xmlns:a16="http://schemas.microsoft.com/office/drawing/2014/main" id="{07919E69-F039-91C6-B4A9-A8EE493B53CB}"/>
              </a:ext>
            </a:extLst>
          </p:cNvPr>
          <p:cNvSpPr txBox="1">
            <a:spLocks/>
          </p:cNvSpPr>
          <p:nvPr/>
        </p:nvSpPr>
        <p:spPr>
          <a:xfrm>
            <a:off x="8123999" y="1361770"/>
            <a:ext cx="317940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FrmWhile01.cs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C9AC26F-669B-2F5D-8668-149FA01EB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43" y="5651689"/>
            <a:ext cx="2819574" cy="1104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0B1C0947-481E-F93E-DE73-E8268356084D}"/>
              </a:ext>
            </a:extLst>
          </p:cNvPr>
          <p:cNvSpPr txBox="1">
            <a:spLocks/>
          </p:cNvSpPr>
          <p:nvPr/>
        </p:nvSpPr>
        <p:spPr>
          <a:xfrm>
            <a:off x="8004633" y="6378110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83458" y="116632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02" y="89998"/>
            <a:ext cx="6675440" cy="6648154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5967766" y="6203770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72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828320" y="44624"/>
            <a:ext cx="41764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Agregando la referencia para el inputbox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B68080-D4B1-7C94-E0CB-EDD89C83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0" y="543789"/>
            <a:ext cx="10165765" cy="616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1A1FFD90-CFDB-64AB-F5A2-6306E3DE0906}"/>
              </a:ext>
            </a:extLst>
          </p:cNvPr>
          <p:cNvSpPr txBox="1">
            <a:spLocks/>
          </p:cNvSpPr>
          <p:nvPr/>
        </p:nvSpPr>
        <p:spPr>
          <a:xfrm>
            <a:off x="940107" y="2554058"/>
            <a:ext cx="299270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Referencias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A9956CC-14FC-13DB-740A-245822CF583E}"/>
              </a:ext>
            </a:extLst>
          </p:cNvPr>
          <p:cNvSpPr txBox="1">
            <a:spLocks/>
          </p:cNvSpPr>
          <p:nvPr/>
        </p:nvSpPr>
        <p:spPr>
          <a:xfrm>
            <a:off x="6177950" y="3231224"/>
            <a:ext cx="36004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 Referencia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2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F72CE7-51ED-78D5-C795-E2DC854F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5" y="125306"/>
            <a:ext cx="9487178" cy="6554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D9B67860-513E-7D16-253E-973E8C4A2B5B}"/>
              </a:ext>
            </a:extLst>
          </p:cNvPr>
          <p:cNvSpPr txBox="1">
            <a:spLocks/>
          </p:cNvSpPr>
          <p:nvPr/>
        </p:nvSpPr>
        <p:spPr>
          <a:xfrm>
            <a:off x="178526" y="1160367"/>
            <a:ext cx="29957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Framework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B9020868-16EA-90B3-3E38-BE534A1E58D3}"/>
              </a:ext>
            </a:extLst>
          </p:cNvPr>
          <p:cNvSpPr txBox="1">
            <a:spLocks/>
          </p:cNvSpPr>
          <p:nvPr/>
        </p:nvSpPr>
        <p:spPr>
          <a:xfrm>
            <a:off x="3087435" y="3077837"/>
            <a:ext cx="39861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Microsoft.VisualBasic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19116D5-0476-8240-F432-668BA70DEACB}"/>
              </a:ext>
            </a:extLst>
          </p:cNvPr>
          <p:cNvSpPr txBox="1">
            <a:spLocks/>
          </p:cNvSpPr>
          <p:nvPr/>
        </p:nvSpPr>
        <p:spPr>
          <a:xfrm>
            <a:off x="8256240" y="5906863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: Aceptar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19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677F18-35DE-8AD1-76D7-8DD809D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8" y="92290"/>
            <a:ext cx="4583775" cy="6648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5F02B078-F58C-B5EB-32DB-5E764B9177A3}"/>
              </a:ext>
            </a:extLst>
          </p:cNvPr>
          <p:cNvSpPr txBox="1">
            <a:spLocks/>
          </p:cNvSpPr>
          <p:nvPr/>
        </p:nvSpPr>
        <p:spPr>
          <a:xfrm>
            <a:off x="7979052" y="3020849"/>
            <a:ext cx="216024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Referencia Agregada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42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AA2491-A1FB-A98A-67EE-872331D4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" y="124286"/>
            <a:ext cx="10377996" cy="657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6B57A220-9C37-3ED1-316E-9101CB23DF56}"/>
              </a:ext>
            </a:extLst>
          </p:cNvPr>
          <p:cNvSpPr txBox="1">
            <a:spLocks/>
          </p:cNvSpPr>
          <p:nvPr/>
        </p:nvSpPr>
        <p:spPr>
          <a:xfrm>
            <a:off x="6533932" y="5195659"/>
            <a:ext cx="3613243" cy="672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declara dos variables tipo entero: contador=1 y xsuma=0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5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76" y="136579"/>
            <a:ext cx="9804463" cy="661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230907" y="3288928"/>
            <a:ext cx="4896544" cy="6616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inicia la sentencia de repetición do while, con la condición que el contador&lt;=10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98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4" y="82978"/>
            <a:ext cx="9536904" cy="3346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45604"/>
            <a:ext cx="10156009" cy="3229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087230" y="1159270"/>
            <a:ext cx="69847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Con el inputbox, se ingresa los códigos y se le asigna a la variable xcodigo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505680" y="5079264"/>
            <a:ext cx="73448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Con el inputbox, se ingresa los nombres y se le asigna a la variable xnombres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35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81120"/>
            <a:ext cx="10249435" cy="2928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13" y="3126171"/>
            <a:ext cx="9073008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513134" y="1185900"/>
            <a:ext cx="69847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Con el inputbox, se ingresa los sueldos y se le asigna a la variable xsueldo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808729" y="5862475"/>
            <a:ext cx="56886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suman los sueldos y se le asigna hacia la variable xsuma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3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635662" y="53502"/>
            <a:ext cx="712879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/>
              <a:t>MessageBox e InputBox (Cuadros De Mensaje)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85" y="594053"/>
            <a:ext cx="9758547" cy="6172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47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27" y="3100179"/>
            <a:ext cx="9629328" cy="3668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" y="80460"/>
            <a:ext cx="9926799" cy="2875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081311" y="2290681"/>
            <a:ext cx="446449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 contador se incrementa en una unidad mas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498009" y="5446208"/>
            <a:ext cx="56886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imprimen los datos en el componente lstdatos ( listbox 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57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7" y="62871"/>
            <a:ext cx="11386172" cy="462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658199" y="4040848"/>
            <a:ext cx="4536504" cy="3658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imprime la suma de los sueldo en: txtsuma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AA5ED-10F4-7C59-34B8-B5A821BC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02" y="4793942"/>
            <a:ext cx="9311772" cy="1968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802EF53B-3664-8D9A-B14A-6B5907D792F6}"/>
              </a:ext>
            </a:extLst>
          </p:cNvPr>
          <p:cNvSpPr txBox="1">
            <a:spLocks/>
          </p:cNvSpPr>
          <p:nvPr/>
        </p:nvSpPr>
        <p:spPr>
          <a:xfrm>
            <a:off x="330181" y="5777790"/>
            <a:ext cx="231447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DA41B8C-BB54-97E9-C614-AAA5DAD44E72}"/>
              </a:ext>
            </a:extLst>
          </p:cNvPr>
          <p:cNvSpPr txBox="1">
            <a:spLocks/>
          </p:cNvSpPr>
          <p:nvPr/>
        </p:nvSpPr>
        <p:spPr>
          <a:xfrm>
            <a:off x="8875985" y="6320171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 la aplicación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80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23" y="136599"/>
            <a:ext cx="5764575" cy="6602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50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331649" y="818591"/>
            <a:ext cx="9925235" cy="527408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Ejercicio 2</a:t>
            </a:r>
          </a:p>
          <a:p>
            <a:pPr algn="just"/>
            <a:endParaRPr lang="es-PE" dirty="0"/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s-PE" dirty="0"/>
              <a:t> Ingresar el código, curso y 5 notas de “N” alumnos.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endParaRPr lang="es-PE" dirty="0"/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s-PE" dirty="0"/>
              <a:t> Imprimir el numero total de aprobados y desaprobados</a:t>
            </a:r>
          </a:p>
        </p:txBody>
      </p:sp>
    </p:spTree>
    <p:extLst>
      <p:ext uri="{BB962C8B-B14F-4D97-AF65-F5344CB8AC3E}">
        <p14:creationId xmlns:p14="http://schemas.microsoft.com/office/powerpoint/2010/main" val="350154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D70EA-2F94-679A-EA85-9F07C041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41" y="93432"/>
            <a:ext cx="9750166" cy="6653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4861B816-08C7-5C60-4E50-E5BBAF179137}"/>
              </a:ext>
            </a:extLst>
          </p:cNvPr>
          <p:cNvSpPr txBox="1">
            <a:spLocks/>
          </p:cNvSpPr>
          <p:nvPr/>
        </p:nvSpPr>
        <p:spPr>
          <a:xfrm>
            <a:off x="5660998" y="1037706"/>
            <a:ext cx="3096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Aplicacion08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26900282-B6E9-D3F9-522A-A0DCF25CB06B}"/>
              </a:ext>
            </a:extLst>
          </p:cNvPr>
          <p:cNvSpPr txBox="1">
            <a:spLocks/>
          </p:cNvSpPr>
          <p:nvPr/>
        </p:nvSpPr>
        <p:spPr>
          <a:xfrm>
            <a:off x="6656281" y="3358355"/>
            <a:ext cx="273630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CF5FAFDD-4560-F656-AE32-EF6E10B67687}"/>
              </a:ext>
            </a:extLst>
          </p:cNvPr>
          <p:cNvSpPr txBox="1">
            <a:spLocks/>
          </p:cNvSpPr>
          <p:nvPr/>
        </p:nvSpPr>
        <p:spPr>
          <a:xfrm>
            <a:off x="3666464" y="6149520"/>
            <a:ext cx="452762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Formulario (Windows Forms)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86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B791E3-9FC7-B452-3B23-70924AA2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7" y="111087"/>
            <a:ext cx="9562499" cy="6635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0A732716-F260-D1E5-DB83-2F25622F13C9}"/>
              </a:ext>
            </a:extLst>
          </p:cNvPr>
          <p:cNvSpPr txBox="1">
            <a:spLocks/>
          </p:cNvSpPr>
          <p:nvPr/>
        </p:nvSpPr>
        <p:spPr>
          <a:xfrm>
            <a:off x="1392794" y="5781844"/>
            <a:ext cx="403244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Formulario: FrmWhile02.cs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49DF4395-5DBD-9A2F-6219-3D6656275899}"/>
              </a:ext>
            </a:extLst>
          </p:cNvPr>
          <p:cNvSpPr txBox="1">
            <a:spLocks/>
          </p:cNvSpPr>
          <p:nvPr/>
        </p:nvSpPr>
        <p:spPr>
          <a:xfrm>
            <a:off x="8176688" y="6040028"/>
            <a:ext cx="177026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41" y="103981"/>
            <a:ext cx="7489805" cy="653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70511" y="103981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576711" y="5912446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btnnuevo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82683" y="6316876"/>
            <a:ext cx="12961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btncalcular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8673489" y="5912446"/>
            <a:ext cx="10801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90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8983" y="139247"/>
            <a:ext cx="1867270" cy="6508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la clase: Clsclase01.cs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C79F90-32C0-6495-28C2-E24C80DD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69" y="94857"/>
            <a:ext cx="8518609" cy="6642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F7856EC3-54EB-9624-1744-BC77FA050943}"/>
              </a:ext>
            </a:extLst>
          </p:cNvPr>
          <p:cNvSpPr txBox="1">
            <a:spLocks/>
          </p:cNvSpPr>
          <p:nvPr/>
        </p:nvSpPr>
        <p:spPr>
          <a:xfrm>
            <a:off x="6274784" y="944230"/>
            <a:ext cx="299350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Aplicacion08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A529CE6-BE46-FFF6-3282-A47FE5E7B711}"/>
              </a:ext>
            </a:extLst>
          </p:cNvPr>
          <p:cNvSpPr txBox="1">
            <a:spLocks/>
          </p:cNvSpPr>
          <p:nvPr/>
        </p:nvSpPr>
        <p:spPr>
          <a:xfrm>
            <a:off x="7135657" y="2958484"/>
            <a:ext cx="266429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17CEBC86-6966-8BBF-59D9-460DC13E6A6B}"/>
              </a:ext>
            </a:extLst>
          </p:cNvPr>
          <p:cNvSpPr txBox="1">
            <a:spLocks/>
          </p:cNvSpPr>
          <p:nvPr/>
        </p:nvSpPr>
        <p:spPr>
          <a:xfrm>
            <a:off x="1724230" y="5813155"/>
            <a:ext cx="243052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Clase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63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CBD2C9-8E12-F361-04A8-BDEE204E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90" y="132658"/>
            <a:ext cx="9467620" cy="6569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E6500734-2ED6-3E9B-3ECC-6C36A5697E6A}"/>
              </a:ext>
            </a:extLst>
          </p:cNvPr>
          <p:cNvSpPr txBox="1">
            <a:spLocks/>
          </p:cNvSpPr>
          <p:nvPr/>
        </p:nvSpPr>
        <p:spPr>
          <a:xfrm>
            <a:off x="1409561" y="5729310"/>
            <a:ext cx="316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ClsClase01.cs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5DB9689E-17A2-A3AD-8049-86E0232D1480}"/>
              </a:ext>
            </a:extLst>
          </p:cNvPr>
          <p:cNvSpPr txBox="1">
            <a:spLocks/>
          </p:cNvSpPr>
          <p:nvPr/>
        </p:nvSpPr>
        <p:spPr>
          <a:xfrm>
            <a:off x="7203741" y="6003785"/>
            <a:ext cx="266429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946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0518C9-49F8-A782-3D9D-3DD8C22A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78568"/>
            <a:ext cx="11849100" cy="4762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201D604B-2302-45F1-6BC5-C27CEB07C74B}"/>
              </a:ext>
            </a:extLst>
          </p:cNvPr>
          <p:cNvSpPr txBox="1">
            <a:spLocks/>
          </p:cNvSpPr>
          <p:nvPr/>
        </p:nvSpPr>
        <p:spPr>
          <a:xfrm>
            <a:off x="3325178" y="4527848"/>
            <a:ext cx="3168352" cy="6833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el método: promedio de tipo Double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0AE0DB09-50B9-CA0F-74D0-71E90F454DAD}"/>
              </a:ext>
            </a:extLst>
          </p:cNvPr>
          <p:cNvSpPr txBox="1">
            <a:spLocks/>
          </p:cNvSpPr>
          <p:nvPr/>
        </p:nvSpPr>
        <p:spPr>
          <a:xfrm>
            <a:off x="7277221" y="3671400"/>
            <a:ext cx="316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Con parámetros de tipo entero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2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79" y="97889"/>
            <a:ext cx="9843210" cy="6640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56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F088023-8177-B8E1-A0CC-58872587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" y="621070"/>
            <a:ext cx="11881836" cy="544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20373B45-9F82-D4F9-6077-65F5A00AB4B8}"/>
              </a:ext>
            </a:extLst>
          </p:cNvPr>
          <p:cNvSpPr txBox="1">
            <a:spLocks/>
          </p:cNvSpPr>
          <p:nvPr/>
        </p:nvSpPr>
        <p:spPr>
          <a:xfrm>
            <a:off x="4991713" y="5205522"/>
            <a:ext cx="35283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calcula el promedio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retorna el valor del promedio</a:t>
            </a:r>
          </a:p>
        </p:txBody>
      </p:sp>
    </p:spTree>
    <p:extLst>
      <p:ext uri="{BB962C8B-B14F-4D97-AF65-F5344CB8AC3E}">
        <p14:creationId xmlns:p14="http://schemas.microsoft.com/office/powerpoint/2010/main" val="3989169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977929-BBE1-738F-CE8E-15A961C6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2" y="105006"/>
            <a:ext cx="11456864" cy="6606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A617C2B4-0516-0E16-D56C-7C7378B478C0}"/>
              </a:ext>
            </a:extLst>
          </p:cNvPr>
          <p:cNvSpPr txBox="1">
            <a:spLocks/>
          </p:cNvSpPr>
          <p:nvPr/>
        </p:nvSpPr>
        <p:spPr>
          <a:xfrm>
            <a:off x="3552047" y="5239572"/>
            <a:ext cx="485510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el método: observacion, de tipo String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323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4594EAB-1536-A73B-04FC-89D47864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6" y="106531"/>
            <a:ext cx="11025575" cy="6626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52FC7BD4-65A9-391A-362C-B943AC1BAC0D}"/>
              </a:ext>
            </a:extLst>
          </p:cNvPr>
          <p:cNvSpPr txBox="1">
            <a:spLocks/>
          </p:cNvSpPr>
          <p:nvPr/>
        </p:nvSpPr>
        <p:spPr>
          <a:xfrm>
            <a:off x="6955163" y="5024023"/>
            <a:ext cx="2808312" cy="146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Se declara una variable yobserva de tipo: String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800" dirty="0"/>
              <a:t>Se  declara una variable yprom de tipo: double</a:t>
            </a:r>
          </a:p>
        </p:txBody>
      </p:sp>
    </p:spTree>
    <p:extLst>
      <p:ext uri="{BB962C8B-B14F-4D97-AF65-F5344CB8AC3E}">
        <p14:creationId xmlns:p14="http://schemas.microsoft.com/office/powerpoint/2010/main" val="3949513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30" y="98281"/>
            <a:ext cx="8169441" cy="6608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630634" y="2534327"/>
            <a:ext cx="30243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evalúa a la variable: yprom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054463" y="6373045"/>
            <a:ext cx="201622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el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AD706E94-BC5A-4506-D2D4-C338511A34A7}"/>
              </a:ext>
            </a:extLst>
          </p:cNvPr>
          <p:cNvSpPr txBox="1">
            <a:spLocks/>
          </p:cNvSpPr>
          <p:nvPr/>
        </p:nvSpPr>
        <p:spPr>
          <a:xfrm>
            <a:off x="255972" y="2758236"/>
            <a:ext cx="3024336" cy="12633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Si el valor de la variable yprom es mayor o igual a 10.5, se le asigna el valor: APROBADO, a la variable: yobserva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6F755A33-4F88-C38B-A2A4-D629297D4FF2}"/>
              </a:ext>
            </a:extLst>
          </p:cNvPr>
          <p:cNvSpPr txBox="1">
            <a:spLocks/>
          </p:cNvSpPr>
          <p:nvPr/>
        </p:nvSpPr>
        <p:spPr>
          <a:xfrm>
            <a:off x="399494" y="4544128"/>
            <a:ext cx="3024336" cy="9600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caso contrario, se le asigna el valor: DESAPROBADO, hacia la variable: yobserva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520C4DCC-43F1-85C1-7E2B-C65138981236}"/>
              </a:ext>
            </a:extLst>
          </p:cNvPr>
          <p:cNvSpPr txBox="1">
            <a:spLocks/>
          </p:cNvSpPr>
          <p:nvPr/>
        </p:nvSpPr>
        <p:spPr>
          <a:xfrm>
            <a:off x="6595116" y="5642953"/>
            <a:ext cx="2211532" cy="676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retorna el valor de la variable: yobserva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324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325592" y="62378"/>
            <a:ext cx="30243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formulario: </a:t>
            </a:r>
            <a:r>
              <a:rPr lang="es-ES" sz="1800" dirty="0"/>
              <a:t>FrmWhile02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DA64E0-184A-33B7-BC51-5D1500B0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5" y="523041"/>
            <a:ext cx="10678451" cy="6227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FD341941-BAC8-D069-AC07-407206919BC5}"/>
              </a:ext>
            </a:extLst>
          </p:cNvPr>
          <p:cNvSpPr txBox="1">
            <a:spLocks/>
          </p:cNvSpPr>
          <p:nvPr/>
        </p:nvSpPr>
        <p:spPr>
          <a:xfrm>
            <a:off x="8817862" y="2157276"/>
            <a:ext cx="3196582" cy="941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Se crea una instancia hacia la clase: ClsClase01, por medio del objeto: objopera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829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73" y="75939"/>
            <a:ext cx="6867414" cy="6679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64177" y="85125"/>
            <a:ext cx="201622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En el evento: Load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11513" y="849903"/>
            <a:ext cx="2880320" cy="17281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/>
              <a:t>Se declara un contador: cuentanotas de tipo entero cuyo valor de inicio=1.</a:t>
            </a:r>
          </a:p>
          <a:p>
            <a:pPr algn="just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1800" dirty="0"/>
              <a:t>Se agrega	 los elementos a los ComboBox.</a:t>
            </a:r>
            <a:endParaRPr lang="es-PE" sz="18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048265" y="3491145"/>
            <a:ext cx="2880320" cy="20882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/>
              <a:t>Se agrega las notas a los ComboBox por medio de la sentencia de repetición.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El contador: cuentanotas se incrementa en una unidad mas.</a:t>
            </a:r>
          </a:p>
          <a:p>
            <a:pPr algn="just"/>
            <a:endParaRPr lang="es-ES" sz="1800" dirty="0"/>
          </a:p>
          <a:p>
            <a:pPr algn="just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46618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96" y="101619"/>
            <a:ext cx="6556431" cy="6654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558623" y="5043754"/>
            <a:ext cx="3313346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Con el método: SelectedIndex=0, se muestra el primer elemento de cada ComboBox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711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01539" y="89294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46" y="115928"/>
            <a:ext cx="6078209" cy="6613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204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00684" y="44624"/>
            <a:ext cx="252028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Código del botón: Nuevo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62" y="485550"/>
            <a:ext cx="9772405" cy="622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56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37692" y="660145"/>
            <a:ext cx="792088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declara 3 variables: contador, contadoraprob y contadordesaprob de tipo entero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7" y="1115868"/>
            <a:ext cx="11756628" cy="5130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4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6" y="88040"/>
            <a:ext cx="9700843" cy="6641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6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693885" y="44624"/>
            <a:ext cx="273630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59" y="512182"/>
            <a:ext cx="9855356" cy="6199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384354" y="1981943"/>
            <a:ext cx="72008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La condición de do while es: contador&lt;=1, para que acepte los “N” alumnos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127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55" y="594054"/>
            <a:ext cx="9789245" cy="6147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495599" y="116632"/>
            <a:ext cx="7200800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captura el valor de los ComboBox y se almacenan hacia las variables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681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5" y="875183"/>
            <a:ext cx="10768715" cy="5818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917326" y="101837"/>
            <a:ext cx="604867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utiliza al método: promedio y se le agregan las notas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resultado del promedio se imprime en el objeto: txtprom</a:t>
            </a:r>
          </a:p>
        </p:txBody>
      </p:sp>
    </p:spTree>
    <p:extLst>
      <p:ext uri="{BB962C8B-B14F-4D97-AF65-F5344CB8AC3E}">
        <p14:creationId xmlns:p14="http://schemas.microsoft.com/office/powerpoint/2010/main" val="55705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4" y="124898"/>
            <a:ext cx="11811790" cy="6572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426998" y="5079248"/>
            <a:ext cx="5755689" cy="1188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captura el valor del promedio que se encuentra en el objeto: txtprom.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convierte a un tipo: Double.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le asigna el valor del promedio a la variable yprom.</a:t>
            </a:r>
          </a:p>
        </p:txBody>
      </p:sp>
    </p:spTree>
    <p:extLst>
      <p:ext uri="{BB962C8B-B14F-4D97-AF65-F5344CB8AC3E}">
        <p14:creationId xmlns:p14="http://schemas.microsoft.com/office/powerpoint/2010/main" val="758197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" y="135372"/>
            <a:ext cx="11749233" cy="6542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7306558" y="4003828"/>
            <a:ext cx="4190025" cy="14825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utiliza al método: observación y se agrega el valor de la variable: yprom.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resultado se imprime hacia el objeto: txtobs.</a:t>
            </a:r>
          </a:p>
        </p:txBody>
      </p:sp>
    </p:spTree>
    <p:extLst>
      <p:ext uri="{BB962C8B-B14F-4D97-AF65-F5344CB8AC3E}">
        <p14:creationId xmlns:p14="http://schemas.microsoft.com/office/powerpoint/2010/main" val="3563117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40" y="80134"/>
            <a:ext cx="9711236" cy="6631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B44037B2-7E47-F377-51E5-5D83C5F6B400}"/>
              </a:ext>
            </a:extLst>
          </p:cNvPr>
          <p:cNvGrpSpPr/>
          <p:nvPr/>
        </p:nvGrpSpPr>
        <p:grpSpPr>
          <a:xfrm>
            <a:off x="5379868" y="3932808"/>
            <a:ext cx="5719036" cy="807868"/>
            <a:chOff x="5379868" y="3932808"/>
            <a:chExt cx="5719036" cy="807868"/>
          </a:xfrm>
        </p:grpSpPr>
        <p:sp>
          <p:nvSpPr>
            <p:cNvPr id="5" name="1 Título"/>
            <p:cNvSpPr txBox="1">
              <a:spLocks/>
            </p:cNvSpPr>
            <p:nvPr/>
          </p:nvSpPr>
          <p:spPr>
            <a:xfrm>
              <a:off x="6096000" y="3955739"/>
              <a:ext cx="5002904" cy="4320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buFont typeface="Wingdings" panose="05000000000000000000" pitchFamily="2" charset="2"/>
                <a:buChar char="q"/>
              </a:pPr>
              <a:r>
                <a:rPr lang="es-PE" sz="1800" dirty="0"/>
                <a:t>Se cuenta el total de aprobados y desaprobados</a:t>
              </a:r>
            </a:p>
          </p:txBody>
        </p: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5B3350B8-1EDC-E689-A2FC-0BA7D9020B6D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5379868" y="3932808"/>
              <a:ext cx="716132" cy="2389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F410BA23-F653-315C-E9B7-FB1BC327B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299" y="4171763"/>
              <a:ext cx="538579" cy="568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345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85" y="89012"/>
            <a:ext cx="9725820" cy="6666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949180" y="4700482"/>
            <a:ext cx="4775044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contador se incrementa en una unidad mas.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Si el contador==1, con break, cancela la sentencia de repetición.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8327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51" y="97889"/>
            <a:ext cx="9679635" cy="6606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502181" y="5313043"/>
            <a:ext cx="511256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imprime el total de aprobados y desaprobados</a:t>
            </a:r>
          </a:p>
        </p:txBody>
      </p:sp>
    </p:spTree>
    <p:extLst>
      <p:ext uri="{BB962C8B-B14F-4D97-AF65-F5344CB8AC3E}">
        <p14:creationId xmlns:p14="http://schemas.microsoft.com/office/powerpoint/2010/main" val="136955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75893" y="504619"/>
            <a:ext cx="252028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556318" y="1427825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0" y="1893027"/>
            <a:ext cx="5564551" cy="4891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83" y="1871946"/>
            <a:ext cx="5564551" cy="4912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E3A366-E74F-EA5D-C688-B185A38E1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91" y="170795"/>
            <a:ext cx="5922418" cy="1258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607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4" y="105512"/>
            <a:ext cx="5560126" cy="488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75" y="1857649"/>
            <a:ext cx="5506001" cy="4844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64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34" y="84649"/>
            <a:ext cx="9830610" cy="662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35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925242" y="1358032"/>
            <a:ext cx="10306001" cy="42484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9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800" dirty="0"/>
              <a:t>Ejercicio 1</a:t>
            </a:r>
          </a:p>
          <a:p>
            <a:endParaRPr lang="es-PE" sz="1200" dirty="0"/>
          </a:p>
          <a:p>
            <a:endParaRPr lang="es-PE" sz="600" dirty="0"/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s-PE" sz="4800" dirty="0"/>
              <a:t> Ingresar el código, nombres y sueldo de 10 empleados.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endParaRPr lang="es-PE" sz="1200" dirty="0"/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s-PE" sz="4800" dirty="0"/>
              <a:t> Imprimir la suma de los sueldos</a:t>
            </a:r>
          </a:p>
        </p:txBody>
      </p:sp>
    </p:spTree>
    <p:extLst>
      <p:ext uri="{BB962C8B-B14F-4D97-AF65-F5344CB8AC3E}">
        <p14:creationId xmlns:p14="http://schemas.microsoft.com/office/powerpoint/2010/main" val="34760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7811" y="98875"/>
            <a:ext cx="1679867" cy="4426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/>
              <a:t>SOLUCION 01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57811" y="607869"/>
            <a:ext cx="287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0E66AC-2C06-1273-6ACC-F6706065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13" y="1095927"/>
            <a:ext cx="9176769" cy="5636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45D377-1007-9F77-06A9-F7347377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52" y="93262"/>
            <a:ext cx="9981415" cy="6631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45D4A7A-8B1E-39E3-9785-3D8DF76722B0}"/>
              </a:ext>
            </a:extLst>
          </p:cNvPr>
          <p:cNvSpPr txBox="1">
            <a:spLocks/>
          </p:cNvSpPr>
          <p:nvPr/>
        </p:nvSpPr>
        <p:spPr>
          <a:xfrm>
            <a:off x="6807187" y="5552731"/>
            <a:ext cx="287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93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1986D3-C141-51E5-9BB0-607DB708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1" y="91778"/>
            <a:ext cx="11901165" cy="173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5C7AC1E2-0ED8-1FE7-97F4-A69B363AC9E0}"/>
              </a:ext>
            </a:extLst>
          </p:cNvPr>
          <p:cNvSpPr txBox="1">
            <a:spLocks/>
          </p:cNvSpPr>
          <p:nvPr/>
        </p:nvSpPr>
        <p:spPr>
          <a:xfrm>
            <a:off x="1524972" y="74022"/>
            <a:ext cx="272743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4A56411A-7542-ADF7-FF20-CC3227014EDA}"/>
              </a:ext>
            </a:extLst>
          </p:cNvPr>
          <p:cNvSpPr txBox="1">
            <a:spLocks/>
          </p:cNvSpPr>
          <p:nvPr/>
        </p:nvSpPr>
        <p:spPr>
          <a:xfrm>
            <a:off x="194799" y="771389"/>
            <a:ext cx="253064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DFB46380-18DE-D337-8BBD-EE8B2EAB4FDA}"/>
              </a:ext>
            </a:extLst>
          </p:cNvPr>
          <p:cNvSpPr txBox="1">
            <a:spLocks/>
          </p:cNvSpPr>
          <p:nvPr/>
        </p:nvSpPr>
        <p:spPr>
          <a:xfrm>
            <a:off x="7789160" y="469574"/>
            <a:ext cx="272743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DF35C7-026B-3BBC-1987-205459BB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35" y="1326227"/>
            <a:ext cx="8081361" cy="5379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35CA435-1039-C814-90D2-EFB7448ED2BB}"/>
              </a:ext>
            </a:extLst>
          </p:cNvPr>
          <p:cNvSpPr txBox="1">
            <a:spLocks/>
          </p:cNvSpPr>
          <p:nvPr/>
        </p:nvSpPr>
        <p:spPr>
          <a:xfrm>
            <a:off x="5797118" y="1586630"/>
            <a:ext cx="141155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3607DBA-C645-2D88-D20E-C67A9E300FFA}"/>
              </a:ext>
            </a:extLst>
          </p:cNvPr>
          <p:cNvSpPr txBox="1">
            <a:spLocks/>
          </p:cNvSpPr>
          <p:nvPr/>
        </p:nvSpPr>
        <p:spPr>
          <a:xfrm>
            <a:off x="745725" y="3610123"/>
            <a:ext cx="4793942" cy="7052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</a:t>
            </a:r>
          </a:p>
          <a:p>
            <a:r>
              <a:rPr lang="es-PE" sz="1800" dirty="0"/>
              <a:t>Aplicación De Windows Forms (.NET Framework)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7AF1FC89-D9DD-3D88-E86B-E134A22A473A}"/>
              </a:ext>
            </a:extLst>
          </p:cNvPr>
          <p:cNvSpPr txBox="1">
            <a:spLocks/>
          </p:cNvSpPr>
          <p:nvPr/>
        </p:nvSpPr>
        <p:spPr>
          <a:xfrm>
            <a:off x="6430876" y="6217284"/>
            <a:ext cx="269881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109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805</Words>
  <Application>Microsoft Office PowerPoint</Application>
  <PresentationFormat>Panorámica</PresentationFormat>
  <Paragraphs>109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315</cp:revision>
  <dcterms:created xsi:type="dcterms:W3CDTF">2023-08-21T18:43:29Z</dcterms:created>
  <dcterms:modified xsi:type="dcterms:W3CDTF">2023-08-25T00:31:24Z</dcterms:modified>
</cp:coreProperties>
</file>