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322" r:id="rId3"/>
    <p:sldId id="394" r:id="rId4"/>
    <p:sldId id="395" r:id="rId5"/>
    <p:sldId id="404" r:id="rId6"/>
    <p:sldId id="410" r:id="rId7"/>
    <p:sldId id="411" r:id="rId8"/>
    <p:sldId id="405" r:id="rId9"/>
    <p:sldId id="406" r:id="rId10"/>
    <p:sldId id="407" r:id="rId11"/>
    <p:sldId id="408" r:id="rId12"/>
    <p:sldId id="409" r:id="rId13"/>
    <p:sldId id="41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6/09/2023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452761" y="361311"/>
            <a:ext cx="1102606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</a:t>
            </a:r>
            <a:endParaRPr lang="es-PE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39652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78712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CE3956-4702-F7CC-E736-33C85D8CD2A5}"/>
              </a:ext>
            </a:extLst>
          </p:cNvPr>
          <p:cNvSpPr txBox="1"/>
          <p:nvPr/>
        </p:nvSpPr>
        <p:spPr>
          <a:xfrm>
            <a:off x="418730" y="959580"/>
            <a:ext cx="1135454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CARACTERÍSTICAS</a:t>
            </a:r>
          </a:p>
          <a:p>
            <a:pPr algn="ctr"/>
            <a:endParaRPr lang="es-E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Contiene una o más tablas, cada una con filas y columnas.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representar relaciones entre las tablas.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almacenar esquemas de datos (metadatos) junto con los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Proporciona métodos para consultar, modificar y validar los datos.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53862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F92FDC-BD1E-C29A-5753-0F98502D6035}"/>
              </a:ext>
            </a:extLst>
          </p:cNvPr>
          <p:cNvSpPr txBox="1"/>
          <p:nvPr/>
        </p:nvSpPr>
        <p:spPr>
          <a:xfrm>
            <a:off x="559295" y="780275"/>
            <a:ext cx="1109708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VENTAJAS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Facilita el trabajo con datos de forma desconectada, lo que mejora el rendimiento y la escalabilidad de las aplicaciones.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Permite trabajar con múltiples tablas y definir relaciones entre ellas.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Proporciona una representación en memoria de los datos, lo que simplifica la manipulación de los mismos.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Ofrece herramientas para la validación y la gestión de datos.</a:t>
            </a:r>
            <a:endParaRPr lang="es-PE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76556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64ABFC-8EA5-564C-5870-D7E185CFE981}"/>
              </a:ext>
            </a:extLst>
          </p:cNvPr>
          <p:cNvSpPr txBox="1"/>
          <p:nvPr/>
        </p:nvSpPr>
        <p:spPr>
          <a:xfrm>
            <a:off x="630314" y="1004009"/>
            <a:ext cx="1108821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DESVENTAJAS</a:t>
            </a:r>
          </a:p>
          <a:p>
            <a:endParaRPr lang="es-ES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consumir más memoria que otros enfoques para trabajar con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La actualización de datos en la base de datos original puede ser complicada cuando varias personas intentan cambiar los mismos datos al mismo tiempo.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27092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58BD1C-A72E-AFBE-F1E3-176123EA5C56}"/>
              </a:ext>
            </a:extLst>
          </p:cNvPr>
          <p:cNvSpPr txBox="1"/>
          <p:nvPr/>
        </p:nvSpPr>
        <p:spPr>
          <a:xfrm>
            <a:off x="1007241" y="1351851"/>
            <a:ext cx="35251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System;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System.Data;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System.Windows.Forms;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public partial class Form1 : Form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{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private DataSet dataSet;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public Form1()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{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InitializeComponent();</a:t>
            </a: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}</a:t>
            </a:r>
          </a:p>
          <a:p>
            <a:endParaRPr lang="es-PE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9112BB-F2F3-385A-8F52-C306F4866A3C}"/>
              </a:ext>
            </a:extLst>
          </p:cNvPr>
          <p:cNvSpPr txBox="1"/>
          <p:nvPr/>
        </p:nvSpPr>
        <p:spPr>
          <a:xfrm>
            <a:off x="4862743" y="567021"/>
            <a:ext cx="66515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private void Form1_Load(object sender, EventArgs e)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{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// Crear un nuevo DataSet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dataSet = new DataSet();</a:t>
            </a:r>
          </a:p>
          <a:p>
            <a:endParaRPr lang="es-PE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// Datos en una tabla "Clientes"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DataTable clientesTable = new DataTable("Clientes");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clientesTable.Columns.Add("ID", typeof(int));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clientesTable.Columns.Add("Nombre", typeof(string));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clientesTable.Rows.Add(1, "Juan");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clientesTable.Rows.Add(2, "María");</a:t>
            </a:r>
          </a:p>
          <a:p>
            <a:endParaRPr lang="es-PE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// Agrega la tabla "Clientes" al DataSet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dataSet.Tables.Add(clientesTable);</a:t>
            </a:r>
          </a:p>
          <a:p>
            <a:endParaRPr lang="es-PE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// Enlaza el DataGridView con la tabla "Clientes" del DataSet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dataGridView1.DataSource = dataSet.Tables["Clientes"];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}</a:t>
            </a:r>
          </a:p>
          <a:p>
            <a:r>
              <a:rPr lang="es-P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}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E6C875-F7FE-F419-DE46-0E83F0FEA3DE}"/>
              </a:ext>
            </a:extLst>
          </p:cNvPr>
          <p:cNvSpPr txBox="1"/>
          <p:nvPr/>
        </p:nvSpPr>
        <p:spPr>
          <a:xfrm>
            <a:off x="468293" y="479310"/>
            <a:ext cx="2274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01</a:t>
            </a:r>
          </a:p>
        </p:txBody>
      </p:sp>
    </p:spTree>
    <p:extLst>
      <p:ext uri="{BB962C8B-B14F-4D97-AF65-F5344CB8AC3E}">
        <p14:creationId xmlns:p14="http://schemas.microsoft.com/office/powerpoint/2010/main" val="328372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A7C4255-37E1-A4C0-1765-0D2503054863}"/>
              </a:ext>
            </a:extLst>
          </p:cNvPr>
          <p:cNvSpPr txBox="1"/>
          <p:nvPr/>
        </p:nvSpPr>
        <p:spPr>
          <a:xfrm>
            <a:off x="443884" y="485558"/>
            <a:ext cx="1129239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DEFINICIÓN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Un DataTable es una estructura de datos en ADO.NET que representa una tabla en memoria.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Es parte de la biblioteca de acceso a datos de .NET y se utiliza para almacenar y manipular datos en forma tabular.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Un DataTable es un componente fundamental en el manejo de conjuntos de datos en aplicaciones C#.</a:t>
            </a:r>
            <a:endParaRPr lang="es-PE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1329EE-B93E-7AFA-4EF0-81B0B17B8A3E}"/>
              </a:ext>
            </a:extLst>
          </p:cNvPr>
          <p:cNvSpPr txBox="1"/>
          <p:nvPr/>
        </p:nvSpPr>
        <p:spPr>
          <a:xfrm>
            <a:off x="417253" y="471306"/>
            <a:ext cx="113545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CARACTERÍSTICAS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Representa una tabla con filas y columnas.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Cada columna tiene un tipo de datos específico.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Permite agregar, eliminar, modificar y consultar filas y columnas de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definir claves primarias, restricciones y relaciones entre tablas.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ser utilizado en modo desconectado, lo que significa que los datos se pueden cargar desde una fuente de datos, manipular en memoria y luego sincronizar los cambios con la fuente.</a:t>
            </a:r>
            <a:endParaRPr lang="es-PE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0798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39E29A-048A-8F2A-361E-0C049C667D99}"/>
              </a:ext>
            </a:extLst>
          </p:cNvPr>
          <p:cNvSpPr txBox="1"/>
          <p:nvPr/>
        </p:nvSpPr>
        <p:spPr>
          <a:xfrm>
            <a:off x="532661" y="638230"/>
            <a:ext cx="1109708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VENTAJAS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Facilita la manipulación y consulta de datos en forma tabular.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Permite realizar operaciones CRUD (Crear, Leer, Actualizar y Eliminar) en los datos de manera eficiente.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utilizarse en conjunto con otros componentes de ADO.NET como DataAdapters para trabajar con bases de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Es altamente flexible y versátil para trabajar con datos estructurados.</a:t>
            </a:r>
            <a:endParaRPr lang="es-PE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55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36007A-1C8A-EA9C-3AE5-81C458F97239}"/>
              </a:ext>
            </a:extLst>
          </p:cNvPr>
          <p:cNvSpPr txBox="1"/>
          <p:nvPr/>
        </p:nvSpPr>
        <p:spPr>
          <a:xfrm>
            <a:off x="630314" y="1004009"/>
            <a:ext cx="1108821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DESVENTAJAS</a:t>
            </a:r>
          </a:p>
          <a:p>
            <a:endParaRPr lang="es-ES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Puede consumir memoria significativa cuando se almacenan grandes cantidades de datos.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La programación con DataTables puede ser más detallada en comparación con soluciones más modernas como Entity Framework Core para el acceso a datos.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82777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C43419-3A37-5EFC-7DFF-438D516D3E5C}"/>
              </a:ext>
            </a:extLst>
          </p:cNvPr>
          <p:cNvSpPr txBox="1"/>
          <p:nvPr/>
        </p:nvSpPr>
        <p:spPr>
          <a:xfrm>
            <a:off x="5253363" y="476604"/>
            <a:ext cx="62787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// Importa el espacio de nombres necesario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System.Data;</a:t>
            </a:r>
          </a:p>
          <a:p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// Crear un nuevo DataTable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 dataTable = new DataTable(“data");</a:t>
            </a:r>
          </a:p>
          <a:p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// Se Define las columnas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dataTable.Columns.Add("ID", typeof(int));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dataTable.Columns.Add("Nombre", typeof(string));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dataTable.Columns.Add("Edad", typeof(int));</a:t>
            </a:r>
          </a:p>
          <a:p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// Se Agrega las filas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dataTable.Rows.Add(1, "Juan", 30);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dataTable.Rows.Add(2, "María", 25);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dataTable.Rows.Add(3, "Carlos", 35);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98277B-0BB5-6CFF-AA07-76BA759538F4}"/>
              </a:ext>
            </a:extLst>
          </p:cNvPr>
          <p:cNvSpPr txBox="1"/>
          <p:nvPr/>
        </p:nvSpPr>
        <p:spPr>
          <a:xfrm>
            <a:off x="681361" y="1509422"/>
            <a:ext cx="386400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Muestra cómo se crea un DataTable en C#, se define sus columnas y se agrega las filas de datos.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Después de ejecutar este código, dataTable contendrá una representación en memoria de una tabla de datos con tres filas y tres columnas.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F9A2D-8B0F-30B1-3BD9-532F7BF5A737}"/>
              </a:ext>
            </a:extLst>
          </p:cNvPr>
          <p:cNvSpPr txBox="1"/>
          <p:nvPr/>
        </p:nvSpPr>
        <p:spPr>
          <a:xfrm>
            <a:off x="752383" y="479310"/>
            <a:ext cx="2274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01</a:t>
            </a:r>
          </a:p>
        </p:txBody>
      </p:sp>
    </p:spTree>
    <p:extLst>
      <p:ext uri="{BB962C8B-B14F-4D97-AF65-F5344CB8AC3E}">
        <p14:creationId xmlns:p14="http://schemas.microsoft.com/office/powerpoint/2010/main" val="16759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BC5FCA-A8B7-F966-66F9-E8763A9A2900}"/>
              </a:ext>
            </a:extLst>
          </p:cNvPr>
          <p:cNvSpPr txBox="1"/>
          <p:nvPr/>
        </p:nvSpPr>
        <p:spPr>
          <a:xfrm>
            <a:off x="468293" y="479310"/>
            <a:ext cx="2274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02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3CF2F7-2C26-6CC1-FC2C-D0187202E1F0}"/>
              </a:ext>
            </a:extLst>
          </p:cNvPr>
          <p:cNvSpPr txBox="1"/>
          <p:nvPr/>
        </p:nvSpPr>
        <p:spPr>
          <a:xfrm>
            <a:off x="4947082" y="337265"/>
            <a:ext cx="6860219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// Importa los espacios de nombres necesarios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System.Windows.Forms;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using System.Data;</a:t>
            </a:r>
          </a:p>
          <a:p>
            <a:endParaRPr lang="es-PE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public partial class Form1 : Form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{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public Form1()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{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InitializeComponent();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}</a:t>
            </a:r>
          </a:p>
          <a:p>
            <a:endParaRPr lang="es-PE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private void Form1_Load(object sender, EventArgs e)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{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// Enlaza el DataGridView con el DataTable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    dataGridView1.DataSource = dataTable;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    }</a:t>
            </a:r>
          </a:p>
          <a:p>
            <a:r>
              <a:rPr lang="es-PE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69088F-F5F2-2336-0872-15E693ADEEF5}"/>
              </a:ext>
            </a:extLst>
          </p:cNvPr>
          <p:cNvSpPr txBox="1"/>
          <p:nvPr/>
        </p:nvSpPr>
        <p:spPr>
          <a:xfrm>
            <a:off x="798991" y="2321004"/>
            <a:ext cx="33491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Se agrega el contenido del DataTable, hacia el DataGridView.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8943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201CC4B-5874-06E9-1A5A-325348448D40}"/>
              </a:ext>
            </a:extLst>
          </p:cNvPr>
          <p:cNvSpPr txBox="1"/>
          <p:nvPr/>
        </p:nvSpPr>
        <p:spPr>
          <a:xfrm>
            <a:off x="452761" y="361311"/>
            <a:ext cx="1102606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DataSet</a:t>
            </a:r>
            <a:endParaRPr lang="es-PE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EA62F7-280C-1056-FD17-9378EA90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39652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35DFAC-115F-C032-6965-2EB079C8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78712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3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F16674-FE09-836C-E67C-AC9D297DEE01}"/>
              </a:ext>
            </a:extLst>
          </p:cNvPr>
          <p:cNvSpPr txBox="1"/>
          <p:nvPr/>
        </p:nvSpPr>
        <p:spPr>
          <a:xfrm>
            <a:off x="443884" y="689746"/>
            <a:ext cx="112923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DEFINICIÓN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Un DataSet en C# es una representación en memoria de una colección de datos relacionados, incluyendo tablas, relaciones y restricciones. Permite trabajar con datos de manera desconectada, lo que significa que los datos se pueden cargar en el DataSet, manipular en memoria y luego actualizar en la base de datos subyacente.</a:t>
            </a:r>
            <a:endParaRPr lang="es-PE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41977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</TotalTime>
  <Words>870</Words>
  <Application>Microsoft Office PowerPoint</Application>
  <PresentationFormat>Panorámica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 Mono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1599</cp:revision>
  <dcterms:created xsi:type="dcterms:W3CDTF">2019-07-10T17:30:38Z</dcterms:created>
  <dcterms:modified xsi:type="dcterms:W3CDTF">2023-09-07T00:32:15Z</dcterms:modified>
</cp:coreProperties>
</file>