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24" autoAdjust="0"/>
  </p:normalViewPr>
  <p:slideViewPr>
    <p:cSldViewPr snapToGrid="0">
      <p:cViewPr varScale="1">
        <p:scale>
          <a:sx n="108" d="100"/>
          <a:sy n="108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C123-BBAB-4316-BE9E-63CB956C333F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F1EB1-E4A2-400D-A99F-1C56C8F7ED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631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7F86C-6628-60B6-D0D6-CA8345D7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2F207-79EB-C4BB-F88B-E7219697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EE0C5-DFA4-1750-89B6-76D1B728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BA8DE-F456-EC23-40B4-FBFEDDFF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E01CC-68BE-1B7F-E21D-6FD7E45D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5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A20BD-F967-3221-002F-63139545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7CC1B7-BE59-EAE2-B36D-A5923662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E04D9-6871-4F51-490C-3BBE2FEF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4C60CB-F424-8A68-898B-F6473219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6158E-CFDE-3F10-65C7-8552D39E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41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B4501D-AF7F-30BB-3A8F-80D83899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60ADDE-D3B3-7741-660B-31FB46E8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905437-7FB4-6086-97A0-3C509ED5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FF862-A86A-66F2-931E-2724B9ED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827A0-7071-E63E-4F88-E3D11B48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893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16C03-D8F6-2603-A943-2D73A4A6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03941-1868-4FE2-D11F-9378F7DF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E6534-1A44-BF6C-C755-544BE675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797BC-EBE6-DE3E-923A-2803403D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7CE31-5F9B-FEA9-0965-0466F201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975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7F2F0-7DE0-9BFE-37DA-1D2C4DE8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0D95C-40EC-EF6D-B7D6-DA68EEDD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74C71-5EF4-4A00-CE02-1AAF8B0B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F1AD7-75C9-726B-5A1F-91016E12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8457-5069-8CD5-5E95-E288443A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68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396AB-1712-EDBF-BB59-81A94D61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099C6-1B12-21FA-1B0C-BB8463C6E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BB8089-5CA2-CB3E-9C31-D23A4869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BA1049-04FF-A735-3210-75B9FA51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CE9350-6B2D-37EE-B0B0-4DA990C6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58F4D0-C277-5D47-6486-7141D888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89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2D889-ECFE-C98B-3B9C-4B826DEC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9BA68B-4FC9-B88E-BECF-49344D0B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1657A6-FDB7-CEEF-4E7D-F6526BAC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112FB1-7070-343D-B0FC-012210799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F1BDCB-750D-9D53-BCCB-C60CA26D2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41578B-6532-E1CB-6EFD-71A7F09E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525E91-E008-DC29-91AC-D0BB8013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F51AA6-CA49-1CD3-33A1-1361E72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525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0B5BF-227A-D719-31C6-41BFDB11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D77438-F9DC-48DA-D584-0AFE9BDC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9DDB8-F533-B1A4-CDF1-855D363D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BA805-DA83-AED7-E4F8-7267BA07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46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4844F-4BFA-1B77-EEC8-99B98A49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5453D0-7E49-FF66-5FE2-EF6639A2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9091AF-11A8-F987-79E0-8FC1D1C0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30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83DF4-0339-55E9-1BB0-C81ED3F8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FDBDC-7297-D8A1-0C54-7311632B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5347-043D-4872-3047-A89058C9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885E2F-9322-4706-C2BC-AE56D817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24C39-97D9-FB2A-3321-B8BDB564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F2AB71-1723-83BA-4087-3C7E3FA9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64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C1984-3A59-C3B1-7C88-13F8B1D5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B8C488-B110-CBC6-7ABC-CB835CEEC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5051D4-E3B3-A006-CA79-29282B3F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C7BAC0-C0C7-5F15-375D-0DDA981A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96C6F9-5C68-832A-22D9-C44D6D9C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6529D3-A97B-13FF-E3CF-31242B1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93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C03247-E2EC-27B0-2E39-3ED25B31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B9CC05-E1ED-B363-2A9B-2627F973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DC57D-946D-C581-E9EB-1BF297340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BCE43-5645-DD3E-CC43-699BDEDDB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3AABE-35FA-361A-97CB-3DE451927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11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BF511F3-812A-4499-B359-66D7D18D3D7A}"/>
              </a:ext>
            </a:extLst>
          </p:cNvPr>
          <p:cNvSpPr txBox="1"/>
          <p:nvPr/>
        </p:nvSpPr>
        <p:spPr>
          <a:xfrm>
            <a:off x="488272" y="5022202"/>
            <a:ext cx="1083963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lang="es-PE" sz="4800" b="1" spc="-5" dirty="0">
                <a:solidFill>
                  <a:srgbClr val="006FC0"/>
                </a:solidFill>
                <a:latin typeface="Arial"/>
                <a:cs typeface="Arial"/>
              </a:rPr>
              <a:t>DESCARGA E INSTALACION DE VISUAL STUDIO</a:t>
            </a:r>
            <a:endParaRPr sz="4800" dirty="0">
              <a:latin typeface="Arial"/>
              <a:cs typeface="Arial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DB3C5712-890E-C9D8-C933-5D766C6CB0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7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0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ABBDEF4-6786-4016-05B6-5D8C9198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4" y="103758"/>
            <a:ext cx="11810262" cy="6643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FD55543-DE8E-6521-C882-977F21D9B7F9}"/>
              </a:ext>
            </a:extLst>
          </p:cNvPr>
          <p:cNvSpPr txBox="1"/>
          <p:nvPr/>
        </p:nvSpPr>
        <p:spPr>
          <a:xfrm>
            <a:off x="3289541" y="1098304"/>
            <a:ext cx="26762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Se inicia la instalación</a:t>
            </a:r>
          </a:p>
        </p:txBody>
      </p:sp>
    </p:spTree>
    <p:extLst>
      <p:ext uri="{BB962C8B-B14F-4D97-AF65-F5344CB8AC3E}">
        <p14:creationId xmlns:p14="http://schemas.microsoft.com/office/powerpoint/2010/main" val="25310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89BBED-5FE5-C714-D0C4-523AA2DF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25" y="124564"/>
            <a:ext cx="11749105" cy="6608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B5AB457-D0EF-634D-F6AB-C076F1CBB1DB}"/>
              </a:ext>
            </a:extLst>
          </p:cNvPr>
          <p:cNvSpPr txBox="1"/>
          <p:nvPr/>
        </p:nvSpPr>
        <p:spPr>
          <a:xfrm>
            <a:off x="2304120" y="1071671"/>
            <a:ext cx="26762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Proceso de la descarga</a:t>
            </a:r>
          </a:p>
        </p:txBody>
      </p:sp>
    </p:spTree>
    <p:extLst>
      <p:ext uri="{BB962C8B-B14F-4D97-AF65-F5344CB8AC3E}">
        <p14:creationId xmlns:p14="http://schemas.microsoft.com/office/powerpoint/2010/main" val="297149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F909DA-491E-925D-C406-5320A72E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70" y="221664"/>
            <a:ext cx="11403860" cy="6414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1BD467-0749-F0F6-7426-D2D68A50EEF9}"/>
              </a:ext>
            </a:extLst>
          </p:cNvPr>
          <p:cNvSpPr txBox="1"/>
          <p:nvPr/>
        </p:nvSpPr>
        <p:spPr>
          <a:xfrm>
            <a:off x="2481673" y="1284735"/>
            <a:ext cx="26762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Proceso de la descarga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3FEB96-7E83-D1DA-6449-8381CBAB2BB9}"/>
              </a:ext>
            </a:extLst>
          </p:cNvPr>
          <p:cNvSpPr txBox="1"/>
          <p:nvPr/>
        </p:nvSpPr>
        <p:spPr>
          <a:xfrm>
            <a:off x="3024692" y="2813173"/>
            <a:ext cx="29144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Proceso de la instalación</a:t>
            </a:r>
          </a:p>
        </p:txBody>
      </p:sp>
    </p:spTree>
    <p:extLst>
      <p:ext uri="{BB962C8B-B14F-4D97-AF65-F5344CB8AC3E}">
        <p14:creationId xmlns:p14="http://schemas.microsoft.com/office/powerpoint/2010/main" val="505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92E4B0-CAAD-F54C-CDC5-0DE37881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4" y="226380"/>
            <a:ext cx="11387092" cy="6405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E99BCC-81AE-DC69-CDB9-25A32D0F058F}"/>
              </a:ext>
            </a:extLst>
          </p:cNvPr>
          <p:cNvSpPr txBox="1"/>
          <p:nvPr/>
        </p:nvSpPr>
        <p:spPr>
          <a:xfrm>
            <a:off x="2925556" y="1107182"/>
            <a:ext cx="26762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Instalación Terminada</a:t>
            </a:r>
          </a:p>
        </p:txBody>
      </p:sp>
    </p:spTree>
    <p:extLst>
      <p:ext uri="{BB962C8B-B14F-4D97-AF65-F5344CB8AC3E}">
        <p14:creationId xmlns:p14="http://schemas.microsoft.com/office/powerpoint/2010/main" val="209703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59CC8F-3756-7CCC-8583-477E582ECA35}"/>
              </a:ext>
            </a:extLst>
          </p:cNvPr>
          <p:cNvSpPr txBox="1">
            <a:spLocks/>
          </p:cNvSpPr>
          <p:nvPr/>
        </p:nvSpPr>
        <p:spPr>
          <a:xfrm>
            <a:off x="1450338" y="62144"/>
            <a:ext cx="9531338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3600" b="1" kern="0" spc="-5" dirty="0">
                <a:solidFill>
                  <a:srgbClr val="006FC0"/>
                </a:solidFill>
                <a:latin typeface="Arial"/>
                <a:cs typeface="Arial"/>
              </a:rPr>
              <a:t>Descarga De Visual Studio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090CE7E-6262-264D-6F33-E67390B63B7E}"/>
              </a:ext>
            </a:extLst>
          </p:cNvPr>
          <p:cNvSpPr txBox="1"/>
          <p:nvPr/>
        </p:nvSpPr>
        <p:spPr>
          <a:xfrm>
            <a:off x="1720576" y="628966"/>
            <a:ext cx="89908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200" dirty="0"/>
              <a:t>Copiar y pegar a un navegador:</a:t>
            </a:r>
          </a:p>
          <a:p>
            <a:endParaRPr lang="es-PE" sz="3200" dirty="0"/>
          </a:p>
          <a:p>
            <a:pPr algn="ctr"/>
            <a:r>
              <a:rPr lang="es-PE" sz="3200" dirty="0"/>
              <a:t>https://visualstudio.microsoft.com/es/downloads/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2BC0E48-9E3B-4D5F-5F30-71B3998A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62" y="2331221"/>
            <a:ext cx="10258676" cy="4375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B96C956-5A6B-15FB-1076-96E6CEAEE89E}"/>
              </a:ext>
            </a:extLst>
          </p:cNvPr>
          <p:cNvSpPr txBox="1"/>
          <p:nvPr/>
        </p:nvSpPr>
        <p:spPr>
          <a:xfrm>
            <a:off x="872231" y="4149818"/>
            <a:ext cx="34511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800" dirty="0"/>
              <a:t>Seleccionar la opción: Community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E578FD-5750-8BF8-A21D-2F78D341051B}"/>
              </a:ext>
            </a:extLst>
          </p:cNvPr>
          <p:cNvSpPr txBox="1"/>
          <p:nvPr/>
        </p:nvSpPr>
        <p:spPr>
          <a:xfrm>
            <a:off x="598502" y="5297050"/>
            <a:ext cx="34511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800" dirty="0"/>
              <a:t>Clic en el botón: Descarga Gratuita</a:t>
            </a:r>
          </a:p>
        </p:txBody>
      </p:sp>
    </p:spTree>
    <p:extLst>
      <p:ext uri="{BB962C8B-B14F-4D97-AF65-F5344CB8AC3E}">
        <p14:creationId xmlns:p14="http://schemas.microsoft.com/office/powerpoint/2010/main" val="110385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A8E178A-4F67-0DAD-BB2E-04DB5634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674703"/>
            <a:ext cx="11647504" cy="5734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3D8D005-7FAF-8B7A-F533-332E396BD286}"/>
              </a:ext>
            </a:extLst>
          </p:cNvPr>
          <p:cNvSpPr txBox="1"/>
          <p:nvPr/>
        </p:nvSpPr>
        <p:spPr>
          <a:xfrm>
            <a:off x="8886548" y="1401324"/>
            <a:ext cx="286748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Se descargo el instalador</a:t>
            </a:r>
          </a:p>
        </p:txBody>
      </p:sp>
    </p:spTree>
    <p:extLst>
      <p:ext uri="{BB962C8B-B14F-4D97-AF65-F5344CB8AC3E}">
        <p14:creationId xmlns:p14="http://schemas.microsoft.com/office/powerpoint/2010/main" val="349667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161D01-8D06-DB3D-41C2-AF60BE55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87" y="264342"/>
            <a:ext cx="9319131" cy="6329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749DAD-DF28-5E66-DBD1-C3FAAD8D2E02}"/>
              </a:ext>
            </a:extLst>
          </p:cNvPr>
          <p:cNvSpPr txBox="1"/>
          <p:nvPr/>
        </p:nvSpPr>
        <p:spPr>
          <a:xfrm>
            <a:off x="6445189" y="407026"/>
            <a:ext cx="418138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En la sección Descarga, se encuentra el instalador de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42170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1A641C-AA0C-10C2-9C76-86394F4CC513}"/>
              </a:ext>
            </a:extLst>
          </p:cNvPr>
          <p:cNvSpPr txBox="1">
            <a:spLocks/>
          </p:cNvSpPr>
          <p:nvPr/>
        </p:nvSpPr>
        <p:spPr>
          <a:xfrm>
            <a:off x="1450338" y="62144"/>
            <a:ext cx="9531338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3600" b="1" kern="0" spc="-5" dirty="0">
                <a:solidFill>
                  <a:srgbClr val="006FC0"/>
                </a:solidFill>
                <a:latin typeface="Arial"/>
                <a:cs typeface="Arial"/>
              </a:rPr>
              <a:t>Instalación De Visual 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5F5D6E-361E-AEA5-F3B5-214D8BEB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34" y="708816"/>
            <a:ext cx="7733977" cy="6042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5693822-7AFD-DE63-CE9E-1E2D59956922}"/>
              </a:ext>
            </a:extLst>
          </p:cNvPr>
          <p:cNvSpPr txBox="1"/>
          <p:nvPr/>
        </p:nvSpPr>
        <p:spPr>
          <a:xfrm>
            <a:off x="6516211" y="1294793"/>
            <a:ext cx="246799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Clic derecho sobre el archivo instalador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22ABF3-44D2-2EBC-D2FD-0981B105A6D1}"/>
              </a:ext>
            </a:extLst>
          </p:cNvPr>
          <p:cNvSpPr txBox="1"/>
          <p:nvPr/>
        </p:nvSpPr>
        <p:spPr>
          <a:xfrm>
            <a:off x="6013854" y="3808920"/>
            <a:ext cx="330989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Clic en la opción:</a:t>
            </a:r>
          </a:p>
          <a:p>
            <a:pPr algn="ctr"/>
            <a:r>
              <a:rPr lang="es-PE" sz="2000" dirty="0"/>
              <a:t>Ejecutar como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88560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8BDBEB-E09F-F773-1A40-BAA6E0C8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39" y="390338"/>
            <a:ext cx="10502567" cy="6170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6D7B61-B499-0507-23E3-405400CFC35A}"/>
              </a:ext>
            </a:extLst>
          </p:cNvPr>
          <p:cNvSpPr txBox="1"/>
          <p:nvPr/>
        </p:nvSpPr>
        <p:spPr>
          <a:xfrm>
            <a:off x="5814877" y="1161626"/>
            <a:ext cx="263666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Se muestra un mensaje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A4C5BC-E012-2175-9756-876046F6A3A4}"/>
              </a:ext>
            </a:extLst>
          </p:cNvPr>
          <p:cNvSpPr txBox="1"/>
          <p:nvPr/>
        </p:nvSpPr>
        <p:spPr>
          <a:xfrm>
            <a:off x="6312026" y="5797248"/>
            <a:ext cx="293111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Clic en el botón: Continuar</a:t>
            </a:r>
          </a:p>
        </p:txBody>
      </p:sp>
    </p:spTree>
    <p:extLst>
      <p:ext uri="{BB962C8B-B14F-4D97-AF65-F5344CB8AC3E}">
        <p14:creationId xmlns:p14="http://schemas.microsoft.com/office/powerpoint/2010/main" val="232152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CFB11B-A6CA-973D-634F-C00E1C25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9" y="88499"/>
            <a:ext cx="5833290" cy="3427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9AD992-E0FD-71EA-A2CC-8B84E4D5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680" y="3324687"/>
            <a:ext cx="5833290" cy="3427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0E78EB-442F-8A84-7B43-B35625F8B216}"/>
              </a:ext>
            </a:extLst>
          </p:cNvPr>
          <p:cNvSpPr txBox="1"/>
          <p:nvPr/>
        </p:nvSpPr>
        <p:spPr>
          <a:xfrm>
            <a:off x="6267637" y="1802028"/>
            <a:ext cx="293111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Preparando la instalación</a:t>
            </a:r>
          </a:p>
        </p:txBody>
      </p:sp>
    </p:spTree>
    <p:extLst>
      <p:ext uri="{BB962C8B-B14F-4D97-AF65-F5344CB8AC3E}">
        <p14:creationId xmlns:p14="http://schemas.microsoft.com/office/powerpoint/2010/main" val="176205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C62EEA-008D-3953-8685-587971D77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87540"/>
            <a:ext cx="11525189" cy="6482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11FBE3B-9A2D-5537-3B5D-EDC824E5750A}"/>
              </a:ext>
            </a:extLst>
          </p:cNvPr>
          <p:cNvSpPr txBox="1"/>
          <p:nvPr/>
        </p:nvSpPr>
        <p:spPr>
          <a:xfrm>
            <a:off x="4430203" y="789974"/>
            <a:ext cx="380827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Clic en la casilla: Desarrollo de Azure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1E7D6-5D16-26C2-0371-A841976C0EDB}"/>
              </a:ext>
            </a:extLst>
          </p:cNvPr>
          <p:cNvSpPr txBox="1"/>
          <p:nvPr/>
        </p:nvSpPr>
        <p:spPr>
          <a:xfrm>
            <a:off x="498875" y="789974"/>
            <a:ext cx="380827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Clic en la casilla: Desarrollo de </a:t>
            </a:r>
            <a:r>
              <a:rPr lang="es-PE" sz="2000" dirty="0" err="1"/>
              <a:t>Asp.Net</a:t>
            </a:r>
            <a:r>
              <a:rPr lang="es-PE" sz="2000" dirty="0"/>
              <a:t> y web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B20CCB-566D-B54D-91FC-00F8D7853C57}"/>
              </a:ext>
            </a:extLst>
          </p:cNvPr>
          <p:cNvSpPr txBox="1"/>
          <p:nvPr/>
        </p:nvSpPr>
        <p:spPr>
          <a:xfrm>
            <a:off x="621929" y="3783225"/>
            <a:ext cx="380827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Clic en la casilla:</a:t>
            </a:r>
          </a:p>
          <a:p>
            <a:pPr algn="ctr"/>
            <a:r>
              <a:rPr lang="es-PE" sz="2000" dirty="0"/>
              <a:t>Desarrollo de escritorio de .Net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22AF58-14A9-2091-FF2B-4BB8C5BB80EE}"/>
              </a:ext>
            </a:extLst>
          </p:cNvPr>
          <p:cNvSpPr txBox="1"/>
          <p:nvPr/>
        </p:nvSpPr>
        <p:spPr>
          <a:xfrm>
            <a:off x="6210294" y="3246700"/>
            <a:ext cx="26762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Seleccionar las casillas</a:t>
            </a:r>
          </a:p>
        </p:txBody>
      </p:sp>
    </p:spTree>
    <p:extLst>
      <p:ext uri="{BB962C8B-B14F-4D97-AF65-F5344CB8AC3E}">
        <p14:creationId xmlns:p14="http://schemas.microsoft.com/office/powerpoint/2010/main" val="362918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D95303-2CA4-068B-CDE7-889FEB4B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5" y="205016"/>
            <a:ext cx="11487705" cy="6461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17CD42-6C00-DC2C-574E-5DD1C40695A6}"/>
              </a:ext>
            </a:extLst>
          </p:cNvPr>
          <p:cNvSpPr txBox="1"/>
          <p:nvPr/>
        </p:nvSpPr>
        <p:spPr>
          <a:xfrm>
            <a:off x="6254682" y="3035823"/>
            <a:ext cx="26762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Seleccionar las casillas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C1798E-4772-F608-DE25-D3E8444E1FCC}"/>
              </a:ext>
            </a:extLst>
          </p:cNvPr>
          <p:cNvSpPr txBox="1"/>
          <p:nvPr/>
        </p:nvSpPr>
        <p:spPr>
          <a:xfrm>
            <a:off x="8802574" y="5359586"/>
            <a:ext cx="26762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Clic en el botón: Instalar</a:t>
            </a:r>
          </a:p>
        </p:txBody>
      </p:sp>
    </p:spTree>
    <p:extLst>
      <p:ext uri="{BB962C8B-B14F-4D97-AF65-F5344CB8AC3E}">
        <p14:creationId xmlns:p14="http://schemas.microsoft.com/office/powerpoint/2010/main" val="3540313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149</Words>
  <Application>Microsoft Office PowerPoint</Application>
  <PresentationFormat>Panorámica</PresentationFormat>
  <Paragraphs>28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57</cp:revision>
  <dcterms:created xsi:type="dcterms:W3CDTF">2023-08-20T23:43:40Z</dcterms:created>
  <dcterms:modified xsi:type="dcterms:W3CDTF">2023-08-21T02:53:32Z</dcterms:modified>
</cp:coreProperties>
</file>