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0" r:id="rId2"/>
    <p:sldId id="422" r:id="rId3"/>
    <p:sldId id="258" r:id="rId4"/>
    <p:sldId id="259" r:id="rId5"/>
    <p:sldId id="464" r:id="rId6"/>
    <p:sldId id="463" r:id="rId7"/>
    <p:sldId id="260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60" r:id="rId3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8D890-C22B-46CC-8C26-35422BEC9A37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39EA-75E9-4985-89F9-E06940F51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F56C-794E-41FF-BA06-E81F5452A8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58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F56C-794E-41FF-BA06-E81F5452A8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7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F56C-794E-41FF-BA06-E81F5452A8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85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F56C-794E-41FF-BA06-E81F5452A8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06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6533" y="512676"/>
            <a:ext cx="10801178" cy="583264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9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APLICACIONES CON</a:t>
            </a:r>
          </a:p>
          <a:p>
            <a:r>
              <a:rPr lang="es-PE" sz="9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 SENTENCIA FOR (PARA)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A56EB8-8DDE-A244-A628-7BFC053A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01" y="79899"/>
            <a:ext cx="9530851" cy="6613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6EC35D74-1FAA-9260-0423-20F842782D00}"/>
              </a:ext>
            </a:extLst>
          </p:cNvPr>
          <p:cNvSpPr txBox="1">
            <a:spLocks/>
          </p:cNvSpPr>
          <p:nvPr/>
        </p:nvSpPr>
        <p:spPr>
          <a:xfrm>
            <a:off x="1375537" y="5706130"/>
            <a:ext cx="342038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 la clase: ClsClase01.cs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2FA55E4E-0E5D-E597-D693-0837050A7CFA}"/>
              </a:ext>
            </a:extLst>
          </p:cNvPr>
          <p:cNvSpPr txBox="1">
            <a:spLocks/>
          </p:cNvSpPr>
          <p:nvPr/>
        </p:nvSpPr>
        <p:spPr>
          <a:xfrm>
            <a:off x="8121105" y="5987749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Agregar</a:t>
            </a:r>
          </a:p>
        </p:txBody>
      </p:sp>
    </p:spTree>
    <p:extLst>
      <p:ext uri="{BB962C8B-B14F-4D97-AF65-F5344CB8AC3E}">
        <p14:creationId xmlns:p14="http://schemas.microsoft.com/office/powerpoint/2010/main" val="87438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E487FF-B468-8E10-E85A-35EE105D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82" y="116844"/>
            <a:ext cx="9746250" cy="655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B91FE49C-CD73-96D7-2156-C7D398962C40}"/>
              </a:ext>
            </a:extLst>
          </p:cNvPr>
          <p:cNvSpPr txBox="1">
            <a:spLocks/>
          </p:cNvSpPr>
          <p:nvPr/>
        </p:nvSpPr>
        <p:spPr>
          <a:xfrm>
            <a:off x="8183249" y="5215390"/>
            <a:ext cx="1786375" cy="5906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Clase Agregado, en el proyecto</a:t>
            </a:r>
          </a:p>
        </p:txBody>
      </p:sp>
    </p:spTree>
    <p:extLst>
      <p:ext uri="{BB962C8B-B14F-4D97-AF65-F5344CB8AC3E}">
        <p14:creationId xmlns:p14="http://schemas.microsoft.com/office/powerpoint/2010/main" val="211603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53E050-20D6-B36B-6D95-9699248F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6" y="120280"/>
            <a:ext cx="9937188" cy="661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409D7DC-71DF-9B04-31A3-8C26016C593B}"/>
              </a:ext>
            </a:extLst>
          </p:cNvPr>
          <p:cNvSpPr txBox="1">
            <a:spLocks/>
          </p:cNvSpPr>
          <p:nvPr/>
        </p:nvSpPr>
        <p:spPr>
          <a:xfrm>
            <a:off x="4845229" y="4087921"/>
            <a:ext cx="428989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crea un método factorial de tipo Double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B602E7DD-524B-AC2B-EC11-7D56FED67ABC}"/>
              </a:ext>
            </a:extLst>
          </p:cNvPr>
          <p:cNvSpPr txBox="1">
            <a:spLocks/>
          </p:cNvSpPr>
          <p:nvPr/>
        </p:nvSpPr>
        <p:spPr>
          <a:xfrm>
            <a:off x="7893236" y="4954977"/>
            <a:ext cx="396044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 parámetro es vnumero de tipo entero</a:t>
            </a:r>
          </a:p>
        </p:txBody>
      </p:sp>
    </p:spTree>
    <p:extLst>
      <p:ext uri="{BB962C8B-B14F-4D97-AF65-F5344CB8AC3E}">
        <p14:creationId xmlns:p14="http://schemas.microsoft.com/office/powerpoint/2010/main" val="345259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0502ED-729A-056B-7472-AD3BD2B2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2" y="127431"/>
            <a:ext cx="9273717" cy="6585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8154CCAF-383C-8314-08C6-37FFA1600637}"/>
              </a:ext>
            </a:extLst>
          </p:cNvPr>
          <p:cNvSpPr txBox="1">
            <a:spLocks/>
          </p:cNvSpPr>
          <p:nvPr/>
        </p:nvSpPr>
        <p:spPr>
          <a:xfrm>
            <a:off x="7949939" y="4702509"/>
            <a:ext cx="4043792" cy="17693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generan dos variables: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1800" dirty="0"/>
              <a:t>La variable xnumero de tipo entero, la cual almacena el valor de vnumero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1800" dirty="0"/>
              <a:t>La variable xfact de tipo double cuyo valor de inicio =1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38790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718F66-3249-48C2-2D08-BC5ACCA1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04" y="130807"/>
            <a:ext cx="8765468" cy="6596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E554A11E-1B58-17CF-F4D9-A9BDCFAA93E6}"/>
              </a:ext>
            </a:extLst>
          </p:cNvPr>
          <p:cNvSpPr txBox="1">
            <a:spLocks/>
          </p:cNvSpPr>
          <p:nvPr/>
        </p:nvSpPr>
        <p:spPr>
          <a:xfrm>
            <a:off x="5396631" y="4820823"/>
            <a:ext cx="6048672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/>
              <a:t>Se genera la sentencia for:</a:t>
            </a:r>
          </a:p>
          <a:p>
            <a:pPr algn="l"/>
            <a:r>
              <a:rPr lang="es-PE" sz="1800" dirty="0"/>
              <a:t>El primer parámetro es: i de tipo entero, cuyo valor de inicio=1</a:t>
            </a:r>
          </a:p>
          <a:p>
            <a:pPr algn="l"/>
            <a:r>
              <a:rPr lang="es-PE" sz="1800" dirty="0"/>
              <a:t>El segundo parámetro es la condición : i&lt;=xnumero</a:t>
            </a:r>
          </a:p>
          <a:p>
            <a:pPr algn="l"/>
            <a:r>
              <a:rPr lang="es-PE" sz="1800" dirty="0"/>
              <a:t>El tercer parámetro es el incremento de la variable: i++</a:t>
            </a:r>
          </a:p>
        </p:txBody>
      </p:sp>
    </p:spTree>
    <p:extLst>
      <p:ext uri="{BB962C8B-B14F-4D97-AF65-F5344CB8AC3E}">
        <p14:creationId xmlns:p14="http://schemas.microsoft.com/office/powerpoint/2010/main" val="34305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5C1C99-08E4-90FD-F50F-4893EBB0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17" y="87019"/>
            <a:ext cx="8410575" cy="6648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5AFCCC1E-3945-6787-76F6-5CE3CC6B15BB}"/>
              </a:ext>
            </a:extLst>
          </p:cNvPr>
          <p:cNvSpPr txBox="1">
            <a:spLocks/>
          </p:cNvSpPr>
          <p:nvPr/>
        </p:nvSpPr>
        <p:spPr>
          <a:xfrm>
            <a:off x="7139515" y="4805784"/>
            <a:ext cx="33055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calcula el factorial del numero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818176A2-3166-02C0-5289-37C2861B0EA7}"/>
              </a:ext>
            </a:extLst>
          </p:cNvPr>
          <p:cNvSpPr txBox="1">
            <a:spLocks/>
          </p:cNvSpPr>
          <p:nvPr/>
        </p:nvSpPr>
        <p:spPr>
          <a:xfrm>
            <a:off x="6849614" y="5463472"/>
            <a:ext cx="284479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Retorna el valor del factorial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C4BCA44-CF20-CA56-0834-A4C943F8A2DE}"/>
              </a:ext>
            </a:extLst>
          </p:cNvPr>
          <p:cNvSpPr txBox="1">
            <a:spLocks/>
          </p:cNvSpPr>
          <p:nvPr/>
        </p:nvSpPr>
        <p:spPr>
          <a:xfrm>
            <a:off x="9990348" y="6375429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el proyecto</a:t>
            </a:r>
          </a:p>
        </p:txBody>
      </p:sp>
    </p:spTree>
    <p:extLst>
      <p:ext uri="{BB962C8B-B14F-4D97-AF65-F5344CB8AC3E}">
        <p14:creationId xmlns:p14="http://schemas.microsoft.com/office/powerpoint/2010/main" val="119526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4578" y="45044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Formulario: FrmFor1.cs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60897" y="3591520"/>
            <a:ext cx="1489945" cy="591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Nuevo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71" y="3609276"/>
            <a:ext cx="8655999" cy="3129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8CCBA1EB-373A-7C9B-DC71-938511FA28A3}"/>
              </a:ext>
            </a:extLst>
          </p:cNvPr>
          <p:cNvGrpSpPr/>
          <p:nvPr/>
        </p:nvGrpSpPr>
        <p:grpSpPr>
          <a:xfrm>
            <a:off x="2673686" y="93940"/>
            <a:ext cx="6844628" cy="3335060"/>
            <a:chOff x="4079776" y="93940"/>
            <a:chExt cx="6844628" cy="333506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9776" y="93940"/>
              <a:ext cx="6844628" cy="33350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13E3BA2-E324-9AC2-7899-82A8C2622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8406" y="119334"/>
              <a:ext cx="3362325" cy="285750"/>
            </a:xfrm>
            <a:prstGeom prst="rect">
              <a:avLst/>
            </a:prstGeom>
          </p:spPr>
        </p:pic>
      </p:grpSp>
      <p:sp>
        <p:nvSpPr>
          <p:cNvPr id="10" name="1 Título">
            <a:extLst>
              <a:ext uri="{FF2B5EF4-FFF2-40B4-BE49-F238E27FC236}">
                <a16:creationId xmlns:a16="http://schemas.microsoft.com/office/drawing/2014/main" id="{2ABA1F66-9AA1-D98D-F70C-D3366CE69F4A}"/>
              </a:ext>
            </a:extLst>
          </p:cNvPr>
          <p:cNvSpPr txBox="1">
            <a:spLocks/>
          </p:cNvSpPr>
          <p:nvPr/>
        </p:nvSpPr>
        <p:spPr>
          <a:xfrm>
            <a:off x="6241324" y="2110656"/>
            <a:ext cx="4394126" cy="605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crea una instancia de la clase: ClsClase01, por medio del objeto: objopera</a:t>
            </a:r>
          </a:p>
        </p:txBody>
      </p:sp>
    </p:spTree>
    <p:extLst>
      <p:ext uri="{BB962C8B-B14F-4D97-AF65-F5344CB8AC3E}">
        <p14:creationId xmlns:p14="http://schemas.microsoft.com/office/powerpoint/2010/main" val="400868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616680" y="1234404"/>
            <a:ext cx="2679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Calcular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53" y="1681082"/>
            <a:ext cx="8928992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367807" y="124524"/>
            <a:ext cx="6436317" cy="12248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declara una variable ynumero de tipo entero.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La variable: ynumero, almacena el valor del objeto: txtnum.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usa al método: factorial, con el valor de la variable: ynumero.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imprime el resultado del factorial, en el objeto: txtfact.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85132" y="4265611"/>
            <a:ext cx="244314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Salir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061540-8FE6-4326-C798-FA5457B2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53" y="4740207"/>
            <a:ext cx="8928992" cy="1846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9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78265" y="97029"/>
            <a:ext cx="1414524" cy="9327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 la aplicación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07" y="88151"/>
            <a:ext cx="4404651" cy="32689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36" y="88151"/>
            <a:ext cx="4404651" cy="3268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07" y="3467300"/>
            <a:ext cx="4404651" cy="32689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36" y="3467300"/>
            <a:ext cx="4391988" cy="32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4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879861" y="1660364"/>
            <a:ext cx="10758764" cy="32134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66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2</a:t>
            </a:r>
          </a:p>
          <a:p>
            <a:endParaRPr lang="es-PE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Imprimir La suma de números pares e impares que se encuentran en un rango.</a:t>
            </a:r>
          </a:p>
        </p:txBody>
      </p:sp>
    </p:spTree>
    <p:extLst>
      <p:ext uri="{BB962C8B-B14F-4D97-AF65-F5344CB8AC3E}">
        <p14:creationId xmlns:p14="http://schemas.microsoft.com/office/powerpoint/2010/main" val="4030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42244" y="2115098"/>
            <a:ext cx="9285070" cy="22615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6600" dirty="0"/>
              <a:t>Ejercicio 1</a:t>
            </a:r>
          </a:p>
          <a:p>
            <a:pPr algn="l"/>
            <a:endParaRPr lang="es-PE" sz="1600" dirty="0"/>
          </a:p>
          <a:p>
            <a:pPr algn="just"/>
            <a:r>
              <a:rPr lang="es-PE" sz="4800" dirty="0"/>
              <a:t> Imprimir el factorial de un numero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1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8137C5-90B3-9DAF-5E24-CFABB8A2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65" y="97888"/>
            <a:ext cx="8556996" cy="6614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1AC44E4D-987F-BF8F-5ECC-6E6E7ECF1CF0}"/>
              </a:ext>
            </a:extLst>
          </p:cNvPr>
          <p:cNvSpPr txBox="1">
            <a:spLocks/>
          </p:cNvSpPr>
          <p:nvPr/>
        </p:nvSpPr>
        <p:spPr>
          <a:xfrm>
            <a:off x="378765" y="97888"/>
            <a:ext cx="26929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Agregando un Formulario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B74CAF2-DAE4-733F-AFB5-1EB22A6D9535}"/>
              </a:ext>
            </a:extLst>
          </p:cNvPr>
          <p:cNvSpPr txBox="1">
            <a:spLocks/>
          </p:cNvSpPr>
          <p:nvPr/>
        </p:nvSpPr>
        <p:spPr>
          <a:xfrm>
            <a:off x="1894879" y="945216"/>
            <a:ext cx="305886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Aplicacion09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8F55B12F-8E52-1310-B907-8116922F5F3A}"/>
              </a:ext>
            </a:extLst>
          </p:cNvPr>
          <p:cNvSpPr txBox="1">
            <a:spLocks/>
          </p:cNvSpPr>
          <p:nvPr/>
        </p:nvSpPr>
        <p:spPr>
          <a:xfrm>
            <a:off x="6879212" y="2924452"/>
            <a:ext cx="273630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1D091700-C005-0FE5-5E5E-9B062D14F475}"/>
              </a:ext>
            </a:extLst>
          </p:cNvPr>
          <p:cNvSpPr txBox="1">
            <a:spLocks/>
          </p:cNvSpPr>
          <p:nvPr/>
        </p:nvSpPr>
        <p:spPr>
          <a:xfrm>
            <a:off x="4275085" y="5396888"/>
            <a:ext cx="45315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Formulario (Windows Forms)</a:t>
            </a:r>
          </a:p>
        </p:txBody>
      </p:sp>
    </p:spTree>
    <p:extLst>
      <p:ext uri="{BB962C8B-B14F-4D97-AF65-F5344CB8AC3E}">
        <p14:creationId xmlns:p14="http://schemas.microsoft.com/office/powerpoint/2010/main" val="259157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4CD73F-A818-2702-6523-EB583239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80" y="114392"/>
            <a:ext cx="9468354" cy="6570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3D100757-99FD-8E17-10ED-F3C2BE918EFC}"/>
              </a:ext>
            </a:extLst>
          </p:cNvPr>
          <p:cNvSpPr txBox="1">
            <a:spLocks/>
          </p:cNvSpPr>
          <p:nvPr/>
        </p:nvSpPr>
        <p:spPr>
          <a:xfrm>
            <a:off x="1928414" y="5697252"/>
            <a:ext cx="223224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Nombre: FrmFor02.cs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C81C25CB-636B-CF7E-71C3-130D85CAF8DF}"/>
              </a:ext>
            </a:extLst>
          </p:cNvPr>
          <p:cNvSpPr txBox="1">
            <a:spLocks/>
          </p:cNvSpPr>
          <p:nvPr/>
        </p:nvSpPr>
        <p:spPr>
          <a:xfrm>
            <a:off x="7938615" y="5966049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Agregar</a:t>
            </a:r>
          </a:p>
        </p:txBody>
      </p:sp>
    </p:spTree>
    <p:extLst>
      <p:ext uri="{BB962C8B-B14F-4D97-AF65-F5344CB8AC3E}">
        <p14:creationId xmlns:p14="http://schemas.microsoft.com/office/powerpoint/2010/main" val="390065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667612" y="116632"/>
            <a:ext cx="28803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" y="580246"/>
            <a:ext cx="11955158" cy="6161122"/>
          </a:xfrm>
          <a:prstGeom prst="rect">
            <a:avLst/>
          </a:prstGeom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7639733" y="5673082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btnsalir</a:t>
            </a:r>
          </a:p>
        </p:txBody>
      </p:sp>
    </p:spTree>
    <p:extLst>
      <p:ext uri="{BB962C8B-B14F-4D97-AF65-F5344CB8AC3E}">
        <p14:creationId xmlns:p14="http://schemas.microsoft.com/office/powerpoint/2010/main" val="131061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33" y="116632"/>
            <a:ext cx="8138467" cy="663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0191" y="116632"/>
            <a:ext cx="33123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el archivo de clase: ClsClase01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474337" y="4183600"/>
            <a:ext cx="607233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crea un método con el nombre: sumapares, de tipo Double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819036" y="5197633"/>
            <a:ext cx="46805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 método tiene dos parámetros de tipo entero</a:t>
            </a:r>
          </a:p>
        </p:txBody>
      </p:sp>
    </p:spTree>
    <p:extLst>
      <p:ext uri="{BB962C8B-B14F-4D97-AF65-F5344CB8AC3E}">
        <p14:creationId xmlns:p14="http://schemas.microsoft.com/office/powerpoint/2010/main" val="4169108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10244" y="35749"/>
            <a:ext cx="608780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declaran dos variables: ynumero1, ynumero2 de tipo entero</a:t>
            </a:r>
          </a:p>
          <a:p>
            <a:r>
              <a:rPr lang="es-PE" sz="1800" dirty="0"/>
              <a:t>Los valores de los parámetros se almacenan hacia las variables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" y="762096"/>
            <a:ext cx="9693965" cy="2769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33" y="3665600"/>
            <a:ext cx="9199571" cy="3067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AD708AEA-6A25-9AC0-8C19-7507A43DBC98}"/>
              </a:ext>
            </a:extLst>
          </p:cNvPr>
          <p:cNvSpPr txBox="1">
            <a:spLocks/>
          </p:cNvSpPr>
          <p:nvPr/>
        </p:nvSpPr>
        <p:spPr>
          <a:xfrm>
            <a:off x="3484884" y="6249489"/>
            <a:ext cx="4931456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declaran la variable: ysumapares de tipo double</a:t>
            </a:r>
          </a:p>
        </p:txBody>
      </p:sp>
    </p:spTree>
    <p:extLst>
      <p:ext uri="{BB962C8B-B14F-4D97-AF65-F5344CB8AC3E}">
        <p14:creationId xmlns:p14="http://schemas.microsoft.com/office/powerpoint/2010/main" val="303380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2" y="613783"/>
            <a:ext cx="11164120" cy="6115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819646" y="119593"/>
            <a:ext cx="6408712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Con la sentencia condicional, se evalúa que: ynumero1&gt;ynumero2</a:t>
            </a:r>
          </a:p>
        </p:txBody>
      </p:sp>
    </p:spTree>
    <p:extLst>
      <p:ext uri="{BB962C8B-B14F-4D97-AF65-F5344CB8AC3E}">
        <p14:creationId xmlns:p14="http://schemas.microsoft.com/office/powerpoint/2010/main" val="244882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4492"/>
            <a:ext cx="7921853" cy="6578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475820" y="3413465"/>
            <a:ext cx="3240360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caso contrario, se utiliza al for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338216" y="4456762"/>
            <a:ext cx="4968552" cy="12449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El primer parámetro y de tipo entero, almacena el valor de: ynumero1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La condición es: y&lt;=ynumero2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El valor de y se incrementa en un valor mas</a:t>
            </a:r>
          </a:p>
        </p:txBody>
      </p:sp>
    </p:spTree>
    <p:extLst>
      <p:ext uri="{BB962C8B-B14F-4D97-AF65-F5344CB8AC3E}">
        <p14:creationId xmlns:p14="http://schemas.microsoft.com/office/powerpoint/2010/main" val="4051355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33" y="80137"/>
            <a:ext cx="7437631" cy="6666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810160" y="4597894"/>
            <a:ext cx="4881731" cy="950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Con la sentencia condicional se evalúa si es par.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La variable ysumpares, acumula la suma de los números pares.</a:t>
            </a:r>
          </a:p>
        </p:txBody>
      </p:sp>
    </p:spTree>
    <p:extLst>
      <p:ext uri="{BB962C8B-B14F-4D97-AF65-F5344CB8AC3E}">
        <p14:creationId xmlns:p14="http://schemas.microsoft.com/office/powerpoint/2010/main" val="396748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67" y="106765"/>
            <a:ext cx="7139641" cy="6596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096000" y="5997870"/>
            <a:ext cx="4299751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Retorna el valor de la variable: ysumapares</a:t>
            </a:r>
          </a:p>
        </p:txBody>
      </p:sp>
    </p:spTree>
    <p:extLst>
      <p:ext uri="{BB962C8B-B14F-4D97-AF65-F5344CB8AC3E}">
        <p14:creationId xmlns:p14="http://schemas.microsoft.com/office/powerpoint/2010/main" val="34659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72" y="112906"/>
            <a:ext cx="7652520" cy="6638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886710" y="86272"/>
            <a:ext cx="2122822" cy="5975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al método sumaimpares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356140" y="4194994"/>
            <a:ext cx="2304256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Si es un numero impar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7897184" y="4829798"/>
            <a:ext cx="3168352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suman los números impares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552160" y="6036378"/>
            <a:ext cx="4392488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retornan la suma de los números impares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5688" y="6404053"/>
            <a:ext cx="2088232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el proyecto</a:t>
            </a:r>
          </a:p>
        </p:txBody>
      </p:sp>
    </p:spTree>
    <p:extLst>
      <p:ext uri="{BB962C8B-B14F-4D97-AF65-F5344CB8AC3E}">
        <p14:creationId xmlns:p14="http://schemas.microsoft.com/office/powerpoint/2010/main" val="29298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9032" y="45608"/>
            <a:ext cx="1857421" cy="4160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SOLUCION 01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9032" y="527969"/>
            <a:ext cx="278661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Abrir el Visual 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4E4BC0-6F3F-46F5-EAF8-67986498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3" y="1009129"/>
            <a:ext cx="9275685" cy="5714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88707" y="68280"/>
            <a:ext cx="3096344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el explorador de soluciones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0DA6AC-10E8-DB6A-A821-F5FCD70C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1" y="531166"/>
            <a:ext cx="10526455" cy="617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85B751D2-193E-E554-3EEE-EB341B761E55}"/>
              </a:ext>
            </a:extLst>
          </p:cNvPr>
          <p:cNvSpPr txBox="1">
            <a:spLocks/>
          </p:cNvSpPr>
          <p:nvPr/>
        </p:nvSpPr>
        <p:spPr>
          <a:xfrm>
            <a:off x="905521" y="3436208"/>
            <a:ext cx="3012979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Referencias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B046488F-6BAC-6E9D-4F7F-68990115F86B}"/>
              </a:ext>
            </a:extLst>
          </p:cNvPr>
          <p:cNvSpPr txBox="1">
            <a:spLocks/>
          </p:cNvSpPr>
          <p:nvPr/>
        </p:nvSpPr>
        <p:spPr>
          <a:xfrm>
            <a:off x="6431558" y="3166403"/>
            <a:ext cx="3648376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 Referencia</a:t>
            </a:r>
          </a:p>
        </p:txBody>
      </p:sp>
    </p:spTree>
    <p:extLst>
      <p:ext uri="{BB962C8B-B14F-4D97-AF65-F5344CB8AC3E}">
        <p14:creationId xmlns:p14="http://schemas.microsoft.com/office/powerpoint/2010/main" val="258843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B65E6D-8758-0C93-608A-117D52DD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95" y="139613"/>
            <a:ext cx="9471461" cy="6543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F5B89628-73D0-1490-9C72-9620380CBB4E}"/>
              </a:ext>
            </a:extLst>
          </p:cNvPr>
          <p:cNvSpPr txBox="1">
            <a:spLocks/>
          </p:cNvSpPr>
          <p:nvPr/>
        </p:nvSpPr>
        <p:spPr>
          <a:xfrm>
            <a:off x="1184665" y="1164456"/>
            <a:ext cx="2088232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FrameWork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FA8A57D7-E59E-28B2-E168-4642B1E67D0C}"/>
              </a:ext>
            </a:extLst>
          </p:cNvPr>
          <p:cNvSpPr txBox="1">
            <a:spLocks/>
          </p:cNvSpPr>
          <p:nvPr/>
        </p:nvSpPr>
        <p:spPr>
          <a:xfrm>
            <a:off x="3549087" y="3105715"/>
            <a:ext cx="3024336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Microsoft.VisualBasic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1C12A7F3-FC93-ADEF-7BA6-B4E330CF8AB5}"/>
              </a:ext>
            </a:extLst>
          </p:cNvPr>
          <p:cNvSpPr txBox="1">
            <a:spLocks/>
          </p:cNvSpPr>
          <p:nvPr/>
        </p:nvSpPr>
        <p:spPr>
          <a:xfrm>
            <a:off x="8078688" y="5916984"/>
            <a:ext cx="1728192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Aceptar</a:t>
            </a:r>
          </a:p>
        </p:txBody>
      </p:sp>
    </p:spTree>
    <p:extLst>
      <p:ext uri="{BB962C8B-B14F-4D97-AF65-F5344CB8AC3E}">
        <p14:creationId xmlns:p14="http://schemas.microsoft.com/office/powerpoint/2010/main" val="3454840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5BD683C-39BC-D98E-66F6-183D9638564F}"/>
              </a:ext>
            </a:extLst>
          </p:cNvPr>
          <p:cNvGrpSpPr/>
          <p:nvPr/>
        </p:nvGrpSpPr>
        <p:grpSpPr>
          <a:xfrm>
            <a:off x="334707" y="194584"/>
            <a:ext cx="11593609" cy="6468832"/>
            <a:chOff x="353119" y="198298"/>
            <a:chExt cx="11593609" cy="646883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119" y="198298"/>
              <a:ext cx="11593609" cy="64688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0F249F0-7613-2B85-BD67-2A868711B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813" y="561326"/>
              <a:ext cx="5489454" cy="432971"/>
            </a:xfrm>
            <a:prstGeom prst="rect">
              <a:avLst/>
            </a:prstGeom>
          </p:spPr>
        </p:pic>
      </p:grpSp>
      <p:sp>
        <p:nvSpPr>
          <p:cNvPr id="7" name="1 Título">
            <a:extLst>
              <a:ext uri="{FF2B5EF4-FFF2-40B4-BE49-F238E27FC236}">
                <a16:creationId xmlns:a16="http://schemas.microsoft.com/office/drawing/2014/main" id="{E3F7C21F-B04B-BDDC-2F42-774FB8C45704}"/>
              </a:ext>
            </a:extLst>
          </p:cNvPr>
          <p:cNvSpPr txBox="1">
            <a:spLocks/>
          </p:cNvSpPr>
          <p:nvPr/>
        </p:nvSpPr>
        <p:spPr>
          <a:xfrm>
            <a:off x="6563165" y="3941685"/>
            <a:ext cx="4968552" cy="5955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crea una instancia de la clase: ClsClase01, por medio del objeto: objopera</a:t>
            </a:r>
          </a:p>
        </p:txBody>
      </p:sp>
    </p:spTree>
    <p:extLst>
      <p:ext uri="{BB962C8B-B14F-4D97-AF65-F5344CB8AC3E}">
        <p14:creationId xmlns:p14="http://schemas.microsoft.com/office/powerpoint/2010/main" val="1661484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5" y="702064"/>
            <a:ext cx="11777183" cy="2280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551601" y="177790"/>
            <a:ext cx="9776305" cy="3992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usa al método inputbox y los valores se almacenan hacia las variables: vnum1, vnum2 de tipo String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02" y="3302490"/>
            <a:ext cx="10467226" cy="3355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933992" y="5157924"/>
            <a:ext cx="6873304" cy="7060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Los valores de la variables: vnum1 y vnum2, se convierten a numero y se almacenan hacia las variables: vnumero1 y vnumero2 de tipo: entero</a:t>
            </a:r>
          </a:p>
        </p:txBody>
      </p:sp>
    </p:spTree>
    <p:extLst>
      <p:ext uri="{BB962C8B-B14F-4D97-AF65-F5344CB8AC3E}">
        <p14:creationId xmlns:p14="http://schemas.microsoft.com/office/powerpoint/2010/main" val="1277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4" y="490483"/>
            <a:ext cx="11723745" cy="316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02159" y="3307424"/>
            <a:ext cx="8923592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imprimen hacia los objetos: txtspares y txtsimpares, la suma de los números pares e impares que se encuentran en un rango especifico.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760504" y="4198424"/>
            <a:ext cx="2439152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Salir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27FF53-FACD-E76B-2F3B-A1CA1297D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33" y="4079308"/>
            <a:ext cx="8662453" cy="1779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6243F46B-401F-0FA7-0E85-E8ABA27702B7}"/>
              </a:ext>
            </a:extLst>
          </p:cNvPr>
          <p:cNvSpPr txBox="1">
            <a:spLocks/>
          </p:cNvSpPr>
          <p:nvPr/>
        </p:nvSpPr>
        <p:spPr>
          <a:xfrm>
            <a:off x="8929328" y="5966563"/>
            <a:ext cx="3024336" cy="367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71062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63" y="3166136"/>
            <a:ext cx="7319784" cy="3563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28285"/>
            <a:ext cx="4432692" cy="1897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488" y="1032807"/>
            <a:ext cx="4640316" cy="1986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80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488976" y="1882066"/>
            <a:ext cx="9231804" cy="27698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66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 Calificado</a:t>
            </a:r>
          </a:p>
          <a:p>
            <a:r>
              <a:rPr lang="es-PE" dirty="0"/>
              <a:t> </a:t>
            </a:r>
            <a:r>
              <a:rPr lang="es-PE" sz="4400" dirty="0"/>
              <a:t>Imprimir La tabla de multiplicar de un número, utilizando for.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0875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72F0774-4747-88B4-45A4-55595C6B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31" y="221589"/>
            <a:ext cx="4234648" cy="6361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B45DBFC-6C47-69DD-BD9A-2AC7639E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89" y="221589"/>
            <a:ext cx="4234647" cy="6361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64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C63B1DC-B421-B9B8-C832-3D8BBC33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0" y="112311"/>
            <a:ext cx="9973210" cy="6572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ADDFDA43-9EC5-B647-D882-C5646D51B8FD}"/>
              </a:ext>
            </a:extLst>
          </p:cNvPr>
          <p:cNvSpPr txBox="1">
            <a:spLocks/>
          </p:cNvSpPr>
          <p:nvPr/>
        </p:nvSpPr>
        <p:spPr>
          <a:xfrm>
            <a:off x="6684884" y="5534974"/>
            <a:ext cx="291187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Continuar sin código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60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02D651-C571-762D-F770-A17FBE15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9" y="86373"/>
            <a:ext cx="11858523" cy="1831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8A733C08-D82F-BDF7-F9B7-1B3F753C1305}"/>
              </a:ext>
            </a:extLst>
          </p:cNvPr>
          <p:cNvSpPr txBox="1">
            <a:spLocks/>
          </p:cNvSpPr>
          <p:nvPr/>
        </p:nvSpPr>
        <p:spPr>
          <a:xfrm>
            <a:off x="1526957" y="86373"/>
            <a:ext cx="260115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7A30DC97-260F-313D-F564-3E2F04F075E9}"/>
              </a:ext>
            </a:extLst>
          </p:cNvPr>
          <p:cNvSpPr txBox="1">
            <a:spLocks/>
          </p:cNvSpPr>
          <p:nvPr/>
        </p:nvSpPr>
        <p:spPr>
          <a:xfrm>
            <a:off x="196782" y="804199"/>
            <a:ext cx="260115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3E910646-D698-5BB6-AB74-9A2048176437}"/>
              </a:ext>
            </a:extLst>
          </p:cNvPr>
          <p:cNvSpPr txBox="1">
            <a:spLocks/>
          </p:cNvSpPr>
          <p:nvPr/>
        </p:nvSpPr>
        <p:spPr>
          <a:xfrm>
            <a:off x="7788669" y="479671"/>
            <a:ext cx="274024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3F6947-64DE-73E2-4DAD-1C1BAB16F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620" y="1229004"/>
            <a:ext cx="8326251" cy="5542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71EAE938-B8E0-5405-73B8-B42EE5F9F3FF}"/>
              </a:ext>
            </a:extLst>
          </p:cNvPr>
          <p:cNvSpPr txBox="1">
            <a:spLocks/>
          </p:cNvSpPr>
          <p:nvPr/>
        </p:nvSpPr>
        <p:spPr>
          <a:xfrm>
            <a:off x="5992428" y="1484328"/>
            <a:ext cx="11555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Digitar: C#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E44578E-5233-912A-BC29-A4BEF7D2030D}"/>
              </a:ext>
            </a:extLst>
          </p:cNvPr>
          <p:cNvSpPr txBox="1">
            <a:spLocks/>
          </p:cNvSpPr>
          <p:nvPr/>
        </p:nvSpPr>
        <p:spPr>
          <a:xfrm>
            <a:off x="976544" y="3589135"/>
            <a:ext cx="4767308" cy="7513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</a:t>
            </a:r>
          </a:p>
          <a:p>
            <a:r>
              <a:rPr lang="es-PE" sz="1800" dirty="0"/>
              <a:t>Aplicación de Windows Forms (.NET Framework)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C754BF9C-00AE-728B-22C5-972502262976}"/>
              </a:ext>
            </a:extLst>
          </p:cNvPr>
          <p:cNvSpPr txBox="1">
            <a:spLocks/>
          </p:cNvSpPr>
          <p:nvPr/>
        </p:nvSpPr>
        <p:spPr>
          <a:xfrm>
            <a:off x="6721875" y="6294806"/>
            <a:ext cx="269733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48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20378A-835A-8C95-CF05-A0DDA5D8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75" y="98010"/>
            <a:ext cx="9934962" cy="6613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49E4172E-F021-8B3A-2A8A-5BBCF4A7AD7E}"/>
              </a:ext>
            </a:extLst>
          </p:cNvPr>
          <p:cNvSpPr txBox="1">
            <a:spLocks/>
          </p:cNvSpPr>
          <p:nvPr/>
        </p:nvSpPr>
        <p:spPr>
          <a:xfrm>
            <a:off x="2110419" y="1536374"/>
            <a:ext cx="348251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proyecto: Aplicacion09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D21D5109-E014-DF72-4AC7-CDA3F02AE3B2}"/>
              </a:ext>
            </a:extLst>
          </p:cNvPr>
          <p:cNvSpPr txBox="1">
            <a:spLocks/>
          </p:cNvSpPr>
          <p:nvPr/>
        </p:nvSpPr>
        <p:spPr>
          <a:xfrm>
            <a:off x="2271697" y="2127144"/>
            <a:ext cx="288622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96E2EE5-825F-B35A-2353-60FDC8F96C0A}"/>
              </a:ext>
            </a:extLst>
          </p:cNvPr>
          <p:cNvSpPr txBox="1">
            <a:spLocks/>
          </p:cNvSpPr>
          <p:nvPr/>
        </p:nvSpPr>
        <p:spPr>
          <a:xfrm>
            <a:off x="2566138" y="3728395"/>
            <a:ext cx="268056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Seleccionar el FrameWork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66457D96-A773-BB39-989E-2B6C5113EBCB}"/>
              </a:ext>
            </a:extLst>
          </p:cNvPr>
          <p:cNvSpPr txBox="1">
            <a:spLocks/>
          </p:cNvSpPr>
          <p:nvPr/>
        </p:nvSpPr>
        <p:spPr>
          <a:xfrm>
            <a:off x="8426879" y="5804964"/>
            <a:ext cx="233285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0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E03FF7-BDFE-D4AD-3CD7-E4A5C543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0" y="81680"/>
            <a:ext cx="5350678" cy="658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856B6AA9-18A0-7739-910E-061B03B3E3EB}"/>
              </a:ext>
            </a:extLst>
          </p:cNvPr>
          <p:cNvSpPr txBox="1">
            <a:spLocks/>
          </p:cNvSpPr>
          <p:nvPr/>
        </p:nvSpPr>
        <p:spPr>
          <a:xfrm>
            <a:off x="2453682" y="1819919"/>
            <a:ext cx="1878622" cy="577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archivo: Form1.cs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2DC38C-569D-65E2-9583-81DACBDE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87" y="81680"/>
            <a:ext cx="4533900" cy="547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1 Título">
            <a:extLst>
              <a:ext uri="{FF2B5EF4-FFF2-40B4-BE49-F238E27FC236}">
                <a16:creationId xmlns:a16="http://schemas.microsoft.com/office/drawing/2014/main" id="{4533ABCD-E6C8-7B0B-DF24-88FF5C7376A3}"/>
              </a:ext>
            </a:extLst>
          </p:cNvPr>
          <p:cNvSpPr txBox="1">
            <a:spLocks/>
          </p:cNvSpPr>
          <p:nvPr/>
        </p:nvSpPr>
        <p:spPr>
          <a:xfrm>
            <a:off x="7757262" y="1368592"/>
            <a:ext cx="317940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FrmFor01.cs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CF1C4E0-FA88-5216-E9F8-414F4D31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80" y="5445019"/>
            <a:ext cx="3332085" cy="1304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D041EFFE-4BDD-6171-39D4-F4F2A6D2B56C}"/>
              </a:ext>
            </a:extLst>
          </p:cNvPr>
          <p:cNvSpPr txBox="1">
            <a:spLocks/>
          </p:cNvSpPr>
          <p:nvPr/>
        </p:nvSpPr>
        <p:spPr>
          <a:xfrm>
            <a:off x="7840950" y="6378111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Si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58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03557" y="46673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75" y="73307"/>
            <a:ext cx="9004349" cy="668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415484" y="5696026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286374" y="6248160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btncalcular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8974343" y="5129575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72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8BD3A0-C7A8-5227-C049-9C6BFD10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49" y="99990"/>
            <a:ext cx="8465982" cy="6611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70DED2E2-B61B-1473-5DAD-82125FE9D687}"/>
              </a:ext>
            </a:extLst>
          </p:cNvPr>
          <p:cNvSpPr txBox="1">
            <a:spLocks/>
          </p:cNvSpPr>
          <p:nvPr/>
        </p:nvSpPr>
        <p:spPr>
          <a:xfrm>
            <a:off x="254479" y="73356"/>
            <a:ext cx="1547688" cy="63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una nueva clase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EFBF6CD-D448-B76E-485D-2D0A1EA0DF6D}"/>
              </a:ext>
            </a:extLst>
          </p:cNvPr>
          <p:cNvSpPr txBox="1">
            <a:spLocks/>
          </p:cNvSpPr>
          <p:nvPr/>
        </p:nvSpPr>
        <p:spPr>
          <a:xfrm>
            <a:off x="6143348" y="909212"/>
            <a:ext cx="29523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Aplicacion09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8F7868B2-2FAA-E3BB-1213-27CBE6CB1F3D}"/>
              </a:ext>
            </a:extLst>
          </p:cNvPr>
          <p:cNvSpPr txBox="1">
            <a:spLocks/>
          </p:cNvSpPr>
          <p:nvPr/>
        </p:nvSpPr>
        <p:spPr>
          <a:xfrm>
            <a:off x="6897940" y="2943438"/>
            <a:ext cx="266429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F56D4D5E-C263-EC12-1AA5-8FA1C3BB6694}"/>
              </a:ext>
            </a:extLst>
          </p:cNvPr>
          <p:cNvSpPr txBox="1">
            <a:spLocks/>
          </p:cNvSpPr>
          <p:nvPr/>
        </p:nvSpPr>
        <p:spPr>
          <a:xfrm>
            <a:off x="3003610" y="6110063"/>
            <a:ext cx="230425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Clase</a:t>
            </a:r>
          </a:p>
        </p:txBody>
      </p:sp>
    </p:spTree>
    <p:extLst>
      <p:ext uri="{BB962C8B-B14F-4D97-AF65-F5344CB8AC3E}">
        <p14:creationId xmlns:p14="http://schemas.microsoft.com/office/powerpoint/2010/main" val="105069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733</Words>
  <Application>Microsoft Office PowerPoint</Application>
  <PresentationFormat>Panorámica</PresentationFormat>
  <Paragraphs>103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351</cp:revision>
  <dcterms:created xsi:type="dcterms:W3CDTF">2023-08-21T18:43:29Z</dcterms:created>
  <dcterms:modified xsi:type="dcterms:W3CDTF">2023-08-25T02:36:23Z</dcterms:modified>
</cp:coreProperties>
</file>