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64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44" r:id="rId47"/>
    <p:sldId id="351" r:id="rId48"/>
    <p:sldId id="350" r:id="rId49"/>
    <p:sldId id="349" r:id="rId50"/>
    <p:sldId id="348" r:id="rId51"/>
    <p:sldId id="347" r:id="rId5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24" autoAdjust="0"/>
  </p:normalViewPr>
  <p:slideViewPr>
    <p:cSldViewPr snapToGrid="0">
      <p:cViewPr varScale="1">
        <p:scale>
          <a:sx n="108" d="100"/>
          <a:sy n="108" d="100"/>
        </p:scale>
        <p:origin x="22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7C123-BBAB-4316-BE9E-63CB956C333F}" type="datetimeFigureOut">
              <a:rPr lang="es-PE" smtClean="0"/>
              <a:t>20/08/2023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F1EB1-E4A2-400D-A99F-1C56C8F7ED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631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7F86C-6628-60B6-D0D6-CA8345D72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F2F207-79EB-C4BB-F88B-E72196972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7EE0C5-DFA4-1750-89B6-76D1B728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26A0-6794-4CFC-A779-DE74B1689D3C}" type="datetimeFigureOut">
              <a:rPr lang="es-PE" smtClean="0"/>
              <a:t>20/08/2023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BA8DE-F456-EC23-40B4-FBFEDDFF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8E01CC-68BE-1B7F-E21D-6FD7E45D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A1E-05F8-432F-AA92-74994C7BA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25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A20BD-F967-3221-002F-63139545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7CC1B7-BE59-EAE2-B36D-A59236620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1E04D9-6871-4F51-490C-3BBE2FEF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26A0-6794-4CFC-A779-DE74B1689D3C}" type="datetimeFigureOut">
              <a:rPr lang="es-PE" smtClean="0"/>
              <a:t>20/08/2023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4C60CB-F424-8A68-898B-F6473219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96158E-CFDE-3F10-65C7-8552D39E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A1E-05F8-432F-AA92-74994C7BA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941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B4501D-AF7F-30BB-3A8F-80D838995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60ADDE-D3B3-7741-660B-31FB46E87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905437-7FB4-6086-97A0-3C509ED5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26A0-6794-4CFC-A779-DE74B1689D3C}" type="datetimeFigureOut">
              <a:rPr lang="es-PE" smtClean="0"/>
              <a:t>20/08/2023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1FF862-A86A-66F2-931E-2724B9ED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2827A0-7071-E63E-4F88-E3D11B48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A1E-05F8-432F-AA92-74994C7BA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893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16C03-D8F6-2603-A943-2D73A4A6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803941-1868-4FE2-D11F-9378F7DFF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8E6534-1A44-BF6C-C755-544BE675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26A0-6794-4CFC-A779-DE74B1689D3C}" type="datetimeFigureOut">
              <a:rPr lang="es-PE" smtClean="0"/>
              <a:t>20/08/2023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1797BC-EBE6-DE3E-923A-2803403D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47CE31-5F9B-FEA9-0965-0466F201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A1E-05F8-432F-AA92-74994C7BA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975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7F2F0-7DE0-9BFE-37DA-1D2C4DE8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B0D95C-40EC-EF6D-B7D6-DA68EEDD5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874C71-5EF4-4A00-CE02-1AAF8B0B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26A0-6794-4CFC-A779-DE74B1689D3C}" type="datetimeFigureOut">
              <a:rPr lang="es-PE" smtClean="0"/>
              <a:t>20/08/2023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1F1AD7-75C9-726B-5A1F-91016E12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68457-5069-8CD5-5E95-E288443A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A1E-05F8-432F-AA92-74994C7BA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768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396AB-1712-EDBF-BB59-81A94D61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099C6-1B12-21FA-1B0C-BB8463C6E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BB8089-5CA2-CB3E-9C31-D23A48692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BA1049-04FF-A735-3210-75B9FA51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26A0-6794-4CFC-A779-DE74B1689D3C}" type="datetimeFigureOut">
              <a:rPr lang="es-PE" smtClean="0"/>
              <a:t>20/08/2023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CE9350-6B2D-37EE-B0B0-4DA990C6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58F4D0-C277-5D47-6486-7141D888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A1E-05F8-432F-AA92-74994C7BA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896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2D889-ECFE-C98B-3B9C-4B826DEC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9BA68B-4FC9-B88E-BECF-49344D0B3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1657A6-FDB7-CEEF-4E7D-F6526BAC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112FB1-7070-343D-B0FC-012210799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F1BDCB-750D-9D53-BCCB-C60CA26D2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041578B-6532-E1CB-6EFD-71A7F09E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26A0-6794-4CFC-A779-DE74B1689D3C}" type="datetimeFigureOut">
              <a:rPr lang="es-PE" smtClean="0"/>
              <a:t>20/08/2023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525E91-E008-DC29-91AC-D0BB8013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F51AA6-CA49-1CD3-33A1-1361E72B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A1E-05F8-432F-AA92-74994C7BA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525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0B5BF-227A-D719-31C6-41BFDB11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D77438-F9DC-48DA-D584-0AFE9BDC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26A0-6794-4CFC-A779-DE74B1689D3C}" type="datetimeFigureOut">
              <a:rPr lang="es-PE" smtClean="0"/>
              <a:t>20/08/2023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79DDB8-F533-B1A4-CDF1-855D363D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EBA805-DA83-AED7-E4F8-7267BA07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A1E-05F8-432F-AA92-74994C7BA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465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B4844F-4BFA-1B77-EEC8-99B98A49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26A0-6794-4CFC-A779-DE74B1689D3C}" type="datetimeFigureOut">
              <a:rPr lang="es-PE" smtClean="0"/>
              <a:t>20/08/2023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5453D0-7E49-FF66-5FE2-EF6639A2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9091AF-11A8-F987-79E0-8FC1D1C0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A1E-05F8-432F-AA92-74994C7BA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303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83DF4-0339-55E9-1BB0-C81ED3F8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AFDBDC-7297-D8A1-0C54-7311632B1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A25347-043D-4872-3047-A89058C98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885E2F-9322-4706-C2BC-AE56D817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26A0-6794-4CFC-A779-DE74B1689D3C}" type="datetimeFigureOut">
              <a:rPr lang="es-PE" smtClean="0"/>
              <a:t>20/08/2023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324C39-97D9-FB2A-3321-B8BDB564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F2AB71-1723-83BA-4087-3C7E3FA9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A1E-05F8-432F-AA92-74994C7BA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647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C1984-3A59-C3B1-7C88-13F8B1D5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B8C488-B110-CBC6-7ABC-CB835CEEC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5051D4-E3B3-A006-CA79-29282B3F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C7BAC0-C0C7-5F15-375D-0DDA981A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26A0-6794-4CFC-A779-DE74B1689D3C}" type="datetimeFigureOut">
              <a:rPr lang="es-PE" smtClean="0"/>
              <a:t>20/08/2023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96C6F9-5C68-832A-22D9-C44D6D9C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6529D3-A97B-13FF-E3CF-31242B14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A1E-05F8-432F-AA92-74994C7BA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933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CC03247-E2EC-27B0-2E39-3ED25B31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B9CC05-E1ED-B363-2A9B-2627F973A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5DC57D-946D-C581-E9EB-1BF297340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926A0-6794-4CFC-A779-DE74B1689D3C}" type="datetimeFigureOut">
              <a:rPr lang="es-PE" smtClean="0"/>
              <a:t>20/08/2023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FBCE43-5645-DD3E-CC43-699BDEDDB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3AABE-35FA-361A-97CB-3DE451927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56A1E-05F8-432F-AA92-74994C7BA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111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BF511F3-812A-4499-B359-66D7D18D3D7A}"/>
              </a:ext>
            </a:extLst>
          </p:cNvPr>
          <p:cNvSpPr txBox="1"/>
          <p:nvPr/>
        </p:nvSpPr>
        <p:spPr>
          <a:xfrm>
            <a:off x="488272" y="5661394"/>
            <a:ext cx="1083963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lang="es-PE" sz="4800" b="1" spc="-5" dirty="0">
                <a:solidFill>
                  <a:srgbClr val="006FC0"/>
                </a:solidFill>
                <a:latin typeface="Arial"/>
                <a:cs typeface="Arial"/>
              </a:rPr>
              <a:t>CREAR UN NUEVO PROYECTO</a:t>
            </a:r>
            <a:endParaRPr sz="4800" dirty="0">
              <a:latin typeface="Arial"/>
              <a:cs typeface="Arial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DB3C5712-890E-C9D8-C933-5D766C6CB02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53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0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C8CF7D-4C54-D66F-425E-4E018BCA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27" y="152168"/>
            <a:ext cx="9883528" cy="6579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F85B8D3-C2B1-1FCA-51DE-105084D3B2F1}"/>
              </a:ext>
            </a:extLst>
          </p:cNvPr>
          <p:cNvSpPr txBox="1"/>
          <p:nvPr/>
        </p:nvSpPr>
        <p:spPr>
          <a:xfrm>
            <a:off x="2193027" y="1607160"/>
            <a:ext cx="402134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1600" dirty="0"/>
              <a:t>Se digita el nombre del proyecto: Aplicacon01</a:t>
            </a:r>
          </a:p>
        </p:txBody>
      </p:sp>
    </p:spTree>
    <p:extLst>
      <p:ext uri="{BB962C8B-B14F-4D97-AF65-F5344CB8AC3E}">
        <p14:creationId xmlns:p14="http://schemas.microsoft.com/office/powerpoint/2010/main" val="276971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4CF5D8-1BB6-C785-3846-1B64AC81B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03" y="136008"/>
            <a:ext cx="9893610" cy="6585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5202330-3F5A-8434-E84A-385206EB7985}"/>
              </a:ext>
            </a:extLst>
          </p:cNvPr>
          <p:cNvSpPr txBox="1"/>
          <p:nvPr/>
        </p:nvSpPr>
        <p:spPr>
          <a:xfrm>
            <a:off x="2459356" y="1908998"/>
            <a:ext cx="427879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1600" dirty="0"/>
              <a:t>Seleccionar la unidad de trabajo, E:\ (otra unidad) y el nombre del proyecto, para que se genere una carpeta: Aplicacion01</a:t>
            </a:r>
          </a:p>
        </p:txBody>
      </p:sp>
    </p:spTree>
    <p:extLst>
      <p:ext uri="{BB962C8B-B14F-4D97-AF65-F5344CB8AC3E}">
        <p14:creationId xmlns:p14="http://schemas.microsoft.com/office/powerpoint/2010/main" val="272555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615DDF9-8C62-8E3C-342B-DA197FCFC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6" y="136409"/>
            <a:ext cx="9892406" cy="65851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31D2C04-D55C-1A02-3804-2F9A5BF440A9}"/>
              </a:ext>
            </a:extLst>
          </p:cNvPr>
          <p:cNvSpPr txBox="1"/>
          <p:nvPr/>
        </p:nvSpPr>
        <p:spPr>
          <a:xfrm>
            <a:off x="594803" y="3001671"/>
            <a:ext cx="88776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1600" dirty="0"/>
              <a:t>Clic en la casilla</a:t>
            </a:r>
          </a:p>
        </p:txBody>
      </p:sp>
    </p:spTree>
    <p:extLst>
      <p:ext uri="{BB962C8B-B14F-4D97-AF65-F5344CB8AC3E}">
        <p14:creationId xmlns:p14="http://schemas.microsoft.com/office/powerpoint/2010/main" val="404378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8ACF0F5-43F8-AA3F-2658-70A06F244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49" y="116659"/>
            <a:ext cx="9880273" cy="6577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54592C-B6AA-31EC-3446-72873592BDC4}"/>
              </a:ext>
            </a:extLst>
          </p:cNvPr>
          <p:cNvSpPr txBox="1"/>
          <p:nvPr/>
        </p:nvSpPr>
        <p:spPr>
          <a:xfrm>
            <a:off x="4740675" y="3449601"/>
            <a:ext cx="197084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1600" dirty="0"/>
              <a:t>Clic en la flecha abajo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6363535-90EC-CEFB-DB18-49E846E51E4B}"/>
              </a:ext>
            </a:extLst>
          </p:cNvPr>
          <p:cNvSpPr txBox="1"/>
          <p:nvPr/>
        </p:nvSpPr>
        <p:spPr>
          <a:xfrm>
            <a:off x="2549370" y="5413044"/>
            <a:ext cx="330101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1600" dirty="0"/>
              <a:t>Seleccionar la versión del Framework</a:t>
            </a:r>
          </a:p>
          <a:p>
            <a:pPr algn="ctr"/>
            <a:r>
              <a:rPr lang="es-PE" sz="1600" dirty="0"/>
              <a:t>.NET Framework 4.8.1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FBCC046-B34D-093A-1286-3C5E20BDB2E0}"/>
              </a:ext>
            </a:extLst>
          </p:cNvPr>
          <p:cNvSpPr txBox="1"/>
          <p:nvPr/>
        </p:nvSpPr>
        <p:spPr>
          <a:xfrm>
            <a:off x="8625398" y="5828542"/>
            <a:ext cx="208773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1600" dirty="0"/>
              <a:t>Clic en el botón: Crear</a:t>
            </a:r>
          </a:p>
        </p:txBody>
      </p:sp>
    </p:spTree>
    <p:extLst>
      <p:ext uri="{BB962C8B-B14F-4D97-AF65-F5344CB8AC3E}">
        <p14:creationId xmlns:p14="http://schemas.microsoft.com/office/powerpoint/2010/main" val="3968767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536D1AB-5CEF-2BE1-F4C2-F65226BD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9" y="516936"/>
            <a:ext cx="11603114" cy="370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4473260-9FF6-D6DD-F7C0-1B3C61C65AC5}"/>
              </a:ext>
            </a:extLst>
          </p:cNvPr>
          <p:cNvSpPr txBox="1"/>
          <p:nvPr/>
        </p:nvSpPr>
        <p:spPr>
          <a:xfrm>
            <a:off x="5218224" y="54281"/>
            <a:ext cx="157504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1600" dirty="0"/>
              <a:t>Barra de Menús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92F4AB8-0959-ED84-D66F-D813010CE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720" y="1011865"/>
            <a:ext cx="2540859" cy="57746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B71581-9B95-B281-BE40-22EA0FB4D3A4}"/>
              </a:ext>
            </a:extLst>
          </p:cNvPr>
          <p:cNvSpPr txBox="1"/>
          <p:nvPr/>
        </p:nvSpPr>
        <p:spPr>
          <a:xfrm>
            <a:off x="204189" y="2044688"/>
            <a:ext cx="223162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1600" dirty="0"/>
              <a:t>Cuadro de Herramientas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AE6C0F6-6172-8099-C9B6-12CB6CF7F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733" y="2120096"/>
            <a:ext cx="6767367" cy="3558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E1EA3F1-D329-AB00-809D-1FDE89568459}"/>
              </a:ext>
            </a:extLst>
          </p:cNvPr>
          <p:cNvSpPr txBox="1"/>
          <p:nvPr/>
        </p:nvSpPr>
        <p:spPr>
          <a:xfrm>
            <a:off x="7121726" y="1459913"/>
            <a:ext cx="260560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1600" dirty="0"/>
              <a:t>Panel:</a:t>
            </a:r>
          </a:p>
          <a:p>
            <a:pPr algn="ctr"/>
            <a:r>
              <a:rPr lang="es-PE" sz="1600" dirty="0"/>
              <a:t>Explorador de soluciones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25A612E-B6B5-AD46-4042-115398A27EC4}"/>
              </a:ext>
            </a:extLst>
          </p:cNvPr>
          <p:cNvSpPr txBox="1"/>
          <p:nvPr/>
        </p:nvSpPr>
        <p:spPr>
          <a:xfrm>
            <a:off x="6621540" y="5801092"/>
            <a:ext cx="403175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1600" dirty="0"/>
              <a:t>Si el panel: Explorador de soluciones, no se muestra, pulsar las combinaciones de teclas: </a:t>
            </a: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 + Alt + 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9D9293E-0E5B-CBE2-ED3D-49ED4C991B29}"/>
              </a:ext>
            </a:extLst>
          </p:cNvPr>
          <p:cNvSpPr txBox="1"/>
          <p:nvPr/>
        </p:nvSpPr>
        <p:spPr>
          <a:xfrm>
            <a:off x="284504" y="3455634"/>
            <a:ext cx="2088749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1600" dirty="0"/>
              <a:t>Si el Cuadro de herramientas, no se muestra, pulsar las combinaciones de teclas: </a:t>
            </a: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 + Alt + X</a:t>
            </a:r>
          </a:p>
        </p:txBody>
      </p:sp>
    </p:spTree>
    <p:extLst>
      <p:ext uri="{BB962C8B-B14F-4D97-AF65-F5344CB8AC3E}">
        <p14:creationId xmlns:p14="http://schemas.microsoft.com/office/powerpoint/2010/main" val="223330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BF4ABC8-6826-450C-528E-54FFFFE84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478" y="85725"/>
            <a:ext cx="6972300" cy="6686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FCE2428-2D22-89FA-398D-51527F5B3986}"/>
              </a:ext>
            </a:extLst>
          </p:cNvPr>
          <p:cNvSpPr txBox="1"/>
          <p:nvPr/>
        </p:nvSpPr>
        <p:spPr>
          <a:xfrm>
            <a:off x="1089001" y="2328445"/>
            <a:ext cx="223162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1600" dirty="0"/>
              <a:t>Ventana de Propiedades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6A8563-95E9-C3D5-7125-5CA17A7E8CA1}"/>
              </a:ext>
            </a:extLst>
          </p:cNvPr>
          <p:cNvSpPr txBox="1"/>
          <p:nvPr/>
        </p:nvSpPr>
        <p:spPr>
          <a:xfrm>
            <a:off x="895359" y="4780161"/>
            <a:ext cx="24162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1600" dirty="0"/>
              <a:t>Si la ventana no se muestra, pulsar la tecla: </a:t>
            </a: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F4</a:t>
            </a:r>
          </a:p>
        </p:txBody>
      </p:sp>
    </p:spTree>
    <p:extLst>
      <p:ext uri="{BB962C8B-B14F-4D97-AF65-F5344CB8AC3E}">
        <p14:creationId xmlns:p14="http://schemas.microsoft.com/office/powerpoint/2010/main" val="3839693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A4D49AE1-5DCE-4098-21FB-3227E104FBE5}"/>
              </a:ext>
            </a:extLst>
          </p:cNvPr>
          <p:cNvSpPr txBox="1">
            <a:spLocks/>
          </p:cNvSpPr>
          <p:nvPr/>
        </p:nvSpPr>
        <p:spPr>
          <a:xfrm>
            <a:off x="1759451" y="2361333"/>
            <a:ext cx="8396604" cy="1873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s-P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Crear una aplicación que imprima el área de un triangulo.</a:t>
            </a:r>
          </a:p>
        </p:txBody>
      </p:sp>
    </p:spTree>
    <p:extLst>
      <p:ext uri="{BB962C8B-B14F-4D97-AF65-F5344CB8AC3E}">
        <p14:creationId xmlns:p14="http://schemas.microsoft.com/office/powerpoint/2010/main" val="1267206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AC6EC54-8CF8-BFFF-39D4-02F39F3F0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8" y="115643"/>
            <a:ext cx="6374787" cy="6551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297C603D-868A-43F0-562B-FE3FA3F00F89}"/>
              </a:ext>
            </a:extLst>
          </p:cNvPr>
          <p:cNvSpPr txBox="1">
            <a:spLocks/>
          </p:cNvSpPr>
          <p:nvPr/>
        </p:nvSpPr>
        <p:spPr>
          <a:xfrm>
            <a:off x="6690790" y="6155447"/>
            <a:ext cx="5040560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800" dirty="0"/>
              <a:t>Renombrar el archivo: Form1.cs por Frmtriangulo.cs</a:t>
            </a:r>
            <a:endPara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EB8246-F0EE-F71C-2D68-F855473BB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449" y="80131"/>
            <a:ext cx="5071708" cy="1872955"/>
          </a:xfrm>
          <a:prstGeom prst="rect">
            <a:avLst/>
          </a:prstGeom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509704AE-B32C-F82E-9682-50A7CCFF8EFF}"/>
              </a:ext>
            </a:extLst>
          </p:cNvPr>
          <p:cNvSpPr txBox="1">
            <a:spLocks/>
          </p:cNvSpPr>
          <p:nvPr/>
        </p:nvSpPr>
        <p:spPr>
          <a:xfrm>
            <a:off x="8663126" y="1495510"/>
            <a:ext cx="1084570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Clic en: Si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D82FDE3-AD25-62F7-E79D-2F430E95E965}"/>
              </a:ext>
            </a:extLst>
          </p:cNvPr>
          <p:cNvCxnSpPr>
            <a:cxnSpLocks/>
          </p:cNvCxnSpPr>
          <p:nvPr/>
        </p:nvCxnSpPr>
        <p:spPr>
          <a:xfrm>
            <a:off x="1763688" y="2750350"/>
            <a:ext cx="1991566" cy="320656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7B4BCE62-74C2-D4B2-2E4B-3ACF67085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109" y="2021302"/>
            <a:ext cx="4349623" cy="40188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5942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C6BC1E5F-0D16-456B-ED2D-5E2CEB99254B}"/>
              </a:ext>
            </a:extLst>
          </p:cNvPr>
          <p:cNvSpPr txBox="1">
            <a:spLocks/>
          </p:cNvSpPr>
          <p:nvPr/>
        </p:nvSpPr>
        <p:spPr>
          <a:xfrm>
            <a:off x="3459319" y="84087"/>
            <a:ext cx="4388541" cy="3864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PROPIEDADES DEL OBJETO FORMULARIO</a:t>
            </a: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D133D5DF-E5DB-FFFA-3B61-83FC8558ECBB}"/>
              </a:ext>
            </a:extLst>
          </p:cNvPr>
          <p:cNvSpPr txBox="1">
            <a:spLocks/>
          </p:cNvSpPr>
          <p:nvPr/>
        </p:nvSpPr>
        <p:spPr>
          <a:xfrm>
            <a:off x="289617" y="559923"/>
            <a:ext cx="3169702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En la ventana de Propiedades</a:t>
            </a: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67B276E0-0245-910D-473E-3FD298D75D9E}"/>
              </a:ext>
            </a:extLst>
          </p:cNvPr>
          <p:cNvSpPr txBox="1">
            <a:spLocks/>
          </p:cNvSpPr>
          <p:nvPr/>
        </p:nvSpPr>
        <p:spPr>
          <a:xfrm>
            <a:off x="289617" y="1045103"/>
            <a:ext cx="5328592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Propiedad Name.- Permite asignar un nombre al objeto</a:t>
            </a:r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E1C7C28D-F59B-35B9-A8B2-0A640E3F248F}"/>
              </a:ext>
            </a:extLst>
          </p:cNvPr>
          <p:cNvSpPr txBox="1">
            <a:spLocks/>
          </p:cNvSpPr>
          <p:nvPr/>
        </p:nvSpPr>
        <p:spPr>
          <a:xfrm>
            <a:off x="324997" y="2289344"/>
            <a:ext cx="6662440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Propiedad Backcolor.- Permite cambiar de fondo al objeto formulario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33B61C7-F117-6AF9-4E6E-E4A05CD98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57" y="2775696"/>
            <a:ext cx="10025451" cy="3900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17D1D16E-BA27-AE6A-02BB-D14C08ADE659}"/>
              </a:ext>
            </a:extLst>
          </p:cNvPr>
          <p:cNvSpPr txBox="1">
            <a:spLocks/>
          </p:cNvSpPr>
          <p:nvPr/>
        </p:nvSpPr>
        <p:spPr>
          <a:xfrm>
            <a:off x="7847860" y="5193901"/>
            <a:ext cx="2520280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Seleccionar un color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D1F6EEC-F45D-44DC-A903-6C5D45059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728" y="570987"/>
            <a:ext cx="4762908" cy="15774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1 Título">
            <a:extLst>
              <a:ext uri="{FF2B5EF4-FFF2-40B4-BE49-F238E27FC236}">
                <a16:creationId xmlns:a16="http://schemas.microsoft.com/office/drawing/2014/main" id="{08159EBD-8DE9-D89B-DD6A-13C1AB5274E7}"/>
              </a:ext>
            </a:extLst>
          </p:cNvPr>
          <p:cNvSpPr txBox="1">
            <a:spLocks/>
          </p:cNvSpPr>
          <p:nvPr/>
        </p:nvSpPr>
        <p:spPr>
          <a:xfrm>
            <a:off x="7847860" y="1304059"/>
            <a:ext cx="3456384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Nombre por defecto: Frmtriangulo</a:t>
            </a:r>
          </a:p>
        </p:txBody>
      </p:sp>
      <p:sp>
        <p:nvSpPr>
          <p:cNvPr id="14" name="1 Título">
            <a:extLst>
              <a:ext uri="{FF2B5EF4-FFF2-40B4-BE49-F238E27FC236}">
                <a16:creationId xmlns:a16="http://schemas.microsoft.com/office/drawing/2014/main" id="{6CB5EC87-935D-073B-2B82-70BFDD9800A4}"/>
              </a:ext>
            </a:extLst>
          </p:cNvPr>
          <p:cNvSpPr txBox="1">
            <a:spLocks/>
          </p:cNvSpPr>
          <p:nvPr/>
        </p:nvSpPr>
        <p:spPr>
          <a:xfrm>
            <a:off x="8499877" y="2719254"/>
            <a:ext cx="2520281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Clic en la flecha abajo</a:t>
            </a:r>
          </a:p>
        </p:txBody>
      </p:sp>
    </p:spTree>
    <p:extLst>
      <p:ext uri="{BB962C8B-B14F-4D97-AF65-F5344CB8AC3E}">
        <p14:creationId xmlns:p14="http://schemas.microsoft.com/office/powerpoint/2010/main" val="573663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6556AE63-F62C-C26A-C7E5-551A330597A4}"/>
              </a:ext>
            </a:extLst>
          </p:cNvPr>
          <p:cNvSpPr txBox="1">
            <a:spLocks/>
          </p:cNvSpPr>
          <p:nvPr/>
        </p:nvSpPr>
        <p:spPr>
          <a:xfrm>
            <a:off x="107504" y="44624"/>
            <a:ext cx="6624736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Opacity.- Permite dar un efecto de transparencia al objeto formulario</a:t>
            </a: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16CF462E-2F90-FD42-6329-135E522F1E5A}"/>
              </a:ext>
            </a:extLst>
          </p:cNvPr>
          <p:cNvSpPr txBox="1">
            <a:spLocks/>
          </p:cNvSpPr>
          <p:nvPr/>
        </p:nvSpPr>
        <p:spPr>
          <a:xfrm>
            <a:off x="107504" y="1368386"/>
            <a:ext cx="4896544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Se ejecuta la aplicación con: F5 o el icono: Iniciar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E23047-7CCD-B36E-E8DE-5FCDFDEB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22" y="1797905"/>
            <a:ext cx="7531434" cy="38838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6EEF548-1D86-AE0A-ED0E-431F71DBA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165" y="5781805"/>
            <a:ext cx="7614808" cy="951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25316D55-FB25-F84B-C837-3F7AA99EE904}"/>
              </a:ext>
            </a:extLst>
          </p:cNvPr>
          <p:cNvSpPr txBox="1">
            <a:spLocks/>
          </p:cNvSpPr>
          <p:nvPr/>
        </p:nvSpPr>
        <p:spPr>
          <a:xfrm>
            <a:off x="9108217" y="6144575"/>
            <a:ext cx="2331259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Un porcentaje de 80%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312A573-58DD-56A7-B2A8-FCAF36C43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686" y="509164"/>
            <a:ext cx="4747143" cy="7719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1 Título">
            <a:extLst>
              <a:ext uri="{FF2B5EF4-FFF2-40B4-BE49-F238E27FC236}">
                <a16:creationId xmlns:a16="http://schemas.microsoft.com/office/drawing/2014/main" id="{C7BEEE47-5F74-00BE-8946-FD9F71EE401F}"/>
              </a:ext>
            </a:extLst>
          </p:cNvPr>
          <p:cNvSpPr txBox="1">
            <a:spLocks/>
          </p:cNvSpPr>
          <p:nvPr/>
        </p:nvSpPr>
        <p:spPr>
          <a:xfrm>
            <a:off x="7413539" y="680170"/>
            <a:ext cx="2331259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Un porcentaje de </a:t>
            </a:r>
            <a:r>
              <a:rPr lang="es-PE"/>
              <a:t>50%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8604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58BF70-72FB-C1C5-398F-F4EA539FA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7"/>
          <a:stretch/>
        </p:blipFill>
        <p:spPr>
          <a:xfrm>
            <a:off x="177553" y="111894"/>
            <a:ext cx="3083391" cy="6608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6E41C62-7826-B49C-3561-640F394C819C}"/>
              </a:ext>
            </a:extLst>
          </p:cNvPr>
          <p:cNvSpPr txBox="1"/>
          <p:nvPr/>
        </p:nvSpPr>
        <p:spPr>
          <a:xfrm>
            <a:off x="602447" y="6338041"/>
            <a:ext cx="267625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000" dirty="0"/>
              <a:t>Clic en el botón Inicio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CB98188-FDE3-8C97-0862-3DD4A6C3EF4F}"/>
              </a:ext>
            </a:extLst>
          </p:cNvPr>
          <p:cNvSpPr txBox="1"/>
          <p:nvPr/>
        </p:nvSpPr>
        <p:spPr>
          <a:xfrm>
            <a:off x="568414" y="2721114"/>
            <a:ext cx="267625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000" dirty="0"/>
              <a:t>Clic en la opción: Visual Studio 2022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7D56279-D3F5-A217-8742-D4E547F3A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611" y="895080"/>
            <a:ext cx="8577836" cy="53192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7036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7FD14D35-1590-9ED9-8240-D1B6635E0EFE}"/>
              </a:ext>
            </a:extLst>
          </p:cNvPr>
          <p:cNvSpPr txBox="1">
            <a:spLocks/>
          </p:cNvSpPr>
          <p:nvPr/>
        </p:nvSpPr>
        <p:spPr>
          <a:xfrm>
            <a:off x="150875" y="44624"/>
            <a:ext cx="6552760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/>
              <a:t>StartPosition</a:t>
            </a:r>
            <a:r>
              <a:rPr lang="es-PE" dirty="0"/>
              <a:t>.- Permite especificar la ubicación del </a:t>
            </a:r>
            <a:r>
              <a:rPr lang="es-PE"/>
              <a:t>objeto formulario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D2F3B02-F8A7-86B3-C68A-D9CCA58B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206" y="542793"/>
            <a:ext cx="6800850" cy="152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68DA38A0-76A4-6920-9B63-EFE71D053BC7}"/>
              </a:ext>
            </a:extLst>
          </p:cNvPr>
          <p:cNvSpPr txBox="1">
            <a:spLocks/>
          </p:cNvSpPr>
          <p:nvPr/>
        </p:nvSpPr>
        <p:spPr>
          <a:xfrm>
            <a:off x="2268235" y="2163794"/>
            <a:ext cx="7128792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Center Screen.- Permite Centrar al objeto formulario (Modo de Ejecución)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5E7DA04-B704-AD43-FC55-D57C23D0C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135" y="2620835"/>
            <a:ext cx="8928992" cy="4104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810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400A899A-E7A7-B4B2-0185-9762A43663E4}"/>
              </a:ext>
            </a:extLst>
          </p:cNvPr>
          <p:cNvSpPr txBox="1">
            <a:spLocks/>
          </p:cNvSpPr>
          <p:nvPr/>
        </p:nvSpPr>
        <p:spPr>
          <a:xfrm>
            <a:off x="3127142" y="54503"/>
            <a:ext cx="6070125" cy="7000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sz="3600" dirty="0"/>
              <a:t>COMPONENTE GROUPOX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041640-4D76-78E0-4ADB-6236336A5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88" y="869641"/>
            <a:ext cx="3858327" cy="4155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F4752619-45AB-6817-C534-39B32CDBB971}"/>
              </a:ext>
            </a:extLst>
          </p:cNvPr>
          <p:cNvSpPr txBox="1">
            <a:spLocks/>
          </p:cNvSpPr>
          <p:nvPr/>
        </p:nvSpPr>
        <p:spPr>
          <a:xfrm>
            <a:off x="567271" y="2729879"/>
            <a:ext cx="3227959" cy="64585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Clic y arrastre( GroupBox ) hacia al objeto formulario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F9BA432-B788-E6E9-48DF-8A5604B22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498" y="860763"/>
            <a:ext cx="7823685" cy="57531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E4B185-ECD6-ACF3-FE5F-AC431C55A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424" y="4162493"/>
            <a:ext cx="4391891" cy="22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0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25EE510-1241-F0C5-5A6A-F74F753F8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3" y="44624"/>
            <a:ext cx="6342005" cy="4541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1 Título">
            <a:extLst>
              <a:ext uri="{FF2B5EF4-FFF2-40B4-BE49-F238E27FC236}">
                <a16:creationId xmlns:a16="http://schemas.microsoft.com/office/drawing/2014/main" id="{D7B39567-8E8B-E0C5-2858-361CD18D5090}"/>
              </a:ext>
            </a:extLst>
          </p:cNvPr>
          <p:cNvSpPr txBox="1">
            <a:spLocks/>
          </p:cNvSpPr>
          <p:nvPr/>
        </p:nvSpPr>
        <p:spPr>
          <a:xfrm>
            <a:off x="2861950" y="4577181"/>
            <a:ext cx="3533000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Clic en los tres puntos consecutivos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51C384-AA96-F3E1-1316-3B168E13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236" y="2344613"/>
            <a:ext cx="5398722" cy="4376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CA1112EF-5C43-3A73-438E-A534DF854CD4}"/>
              </a:ext>
            </a:extLst>
          </p:cNvPr>
          <p:cNvSpPr txBox="1">
            <a:spLocks/>
          </p:cNvSpPr>
          <p:nvPr/>
        </p:nvSpPr>
        <p:spPr>
          <a:xfrm>
            <a:off x="7881979" y="630550"/>
            <a:ext cx="2540405" cy="16105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Seleccionar: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/>
              <a:t>Tipo de letra (Fuente)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/>
              <a:t>Estilo de Fuente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/>
              <a:t>Tamaño de texto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/>
              <a:t>Clic en aceptar</a:t>
            </a:r>
          </a:p>
        </p:txBody>
      </p:sp>
    </p:spTree>
    <p:extLst>
      <p:ext uri="{BB962C8B-B14F-4D97-AF65-F5344CB8AC3E}">
        <p14:creationId xmlns:p14="http://schemas.microsoft.com/office/powerpoint/2010/main" val="1409267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A5792BFE-D05D-A005-0D19-0459DD5E2394}"/>
              </a:ext>
            </a:extLst>
          </p:cNvPr>
          <p:cNvSpPr txBox="1">
            <a:spLocks/>
          </p:cNvSpPr>
          <p:nvPr/>
        </p:nvSpPr>
        <p:spPr>
          <a:xfrm>
            <a:off x="3842172" y="54503"/>
            <a:ext cx="4525411" cy="5758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  <a:defRPr sz="36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COMPONENTE LABEL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B9815E-BF77-99DD-51BB-8CF79C1AA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6" y="718952"/>
            <a:ext cx="11866023" cy="59925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1C91978-EEFB-505E-83A4-48FFFD49E492}"/>
              </a:ext>
            </a:extLst>
          </p:cNvPr>
          <p:cNvCxnSpPr>
            <a:cxnSpLocks/>
          </p:cNvCxnSpPr>
          <p:nvPr/>
        </p:nvCxnSpPr>
        <p:spPr>
          <a:xfrm flipV="1">
            <a:off x="1384916" y="2911876"/>
            <a:ext cx="3053918" cy="72796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1 Título">
            <a:extLst>
              <a:ext uri="{FF2B5EF4-FFF2-40B4-BE49-F238E27FC236}">
                <a16:creationId xmlns:a16="http://schemas.microsoft.com/office/drawing/2014/main" id="{87669A4E-3952-D7E1-19CD-BA56A74BCB6A}"/>
              </a:ext>
            </a:extLst>
          </p:cNvPr>
          <p:cNvSpPr txBox="1">
            <a:spLocks/>
          </p:cNvSpPr>
          <p:nvPr/>
        </p:nvSpPr>
        <p:spPr>
          <a:xfrm>
            <a:off x="497141" y="3793972"/>
            <a:ext cx="3133826" cy="7279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Insertar el componente Label dentro del objeto GroupBox</a:t>
            </a:r>
          </a:p>
        </p:txBody>
      </p:sp>
    </p:spTree>
    <p:extLst>
      <p:ext uri="{BB962C8B-B14F-4D97-AF65-F5344CB8AC3E}">
        <p14:creationId xmlns:p14="http://schemas.microsoft.com/office/powerpoint/2010/main" val="3289125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>
            <a:extLst>
              <a:ext uri="{FF2B5EF4-FFF2-40B4-BE49-F238E27FC236}">
                <a16:creationId xmlns:a16="http://schemas.microsoft.com/office/drawing/2014/main" id="{F7281FF6-A98C-0986-5F63-CBC1A8C8BA96}"/>
              </a:ext>
            </a:extLst>
          </p:cNvPr>
          <p:cNvSpPr txBox="1">
            <a:spLocks/>
          </p:cNvSpPr>
          <p:nvPr/>
        </p:nvSpPr>
        <p:spPr>
          <a:xfrm>
            <a:off x="4308671" y="34768"/>
            <a:ext cx="4355935" cy="5033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Propiedad del objeto: Label</a:t>
            </a: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35731706-8D33-610D-AD29-35F77B9063A1}"/>
              </a:ext>
            </a:extLst>
          </p:cNvPr>
          <p:cNvSpPr txBox="1">
            <a:spLocks/>
          </p:cNvSpPr>
          <p:nvPr/>
        </p:nvSpPr>
        <p:spPr>
          <a:xfrm>
            <a:off x="390761" y="538130"/>
            <a:ext cx="3046705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En la ventana de Propiedades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7462950-38B1-3C11-F216-29BB0AFB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14" y="1017592"/>
            <a:ext cx="11511346" cy="5560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7AFEA06E-33E4-A717-9434-75D2D4D3470D}"/>
              </a:ext>
            </a:extLst>
          </p:cNvPr>
          <p:cNvSpPr txBox="1">
            <a:spLocks/>
          </p:cNvSpPr>
          <p:nvPr/>
        </p:nvSpPr>
        <p:spPr>
          <a:xfrm>
            <a:off x="2575507" y="5624876"/>
            <a:ext cx="6336704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En la propiedad Name se muestra el nombre por defecto: Label1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19CA74A3-95BF-A397-C095-22948B877B8A}"/>
              </a:ext>
            </a:extLst>
          </p:cNvPr>
          <p:cNvSpPr txBox="1">
            <a:spLocks/>
          </p:cNvSpPr>
          <p:nvPr/>
        </p:nvSpPr>
        <p:spPr>
          <a:xfrm>
            <a:off x="9035735" y="6350193"/>
            <a:ext cx="2762129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El prefijo del Label es: LBL</a:t>
            </a:r>
          </a:p>
        </p:txBody>
      </p:sp>
    </p:spTree>
    <p:extLst>
      <p:ext uri="{BB962C8B-B14F-4D97-AF65-F5344CB8AC3E}">
        <p14:creationId xmlns:p14="http://schemas.microsoft.com/office/powerpoint/2010/main" val="3587756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FD6781E-D5A0-1BFD-62FC-99D81AD0F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296" y="125960"/>
            <a:ext cx="8411721" cy="65705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BB4F383-9B6B-D9B7-49E7-97C55BF77BF2}"/>
              </a:ext>
            </a:extLst>
          </p:cNvPr>
          <p:cNvCxnSpPr>
            <a:cxnSpLocks/>
          </p:cNvCxnSpPr>
          <p:nvPr/>
        </p:nvCxnSpPr>
        <p:spPr>
          <a:xfrm flipH="1" flipV="1">
            <a:off x="3818869" y="1212537"/>
            <a:ext cx="2277131" cy="510836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1 Título">
            <a:extLst>
              <a:ext uri="{FF2B5EF4-FFF2-40B4-BE49-F238E27FC236}">
                <a16:creationId xmlns:a16="http://schemas.microsoft.com/office/drawing/2014/main" id="{2A9014E6-191B-2997-E950-854B6FB16BCE}"/>
              </a:ext>
            </a:extLst>
          </p:cNvPr>
          <p:cNvSpPr txBox="1">
            <a:spLocks/>
          </p:cNvSpPr>
          <p:nvPr/>
        </p:nvSpPr>
        <p:spPr>
          <a:xfrm>
            <a:off x="2601144" y="6285389"/>
            <a:ext cx="3384376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En la propiedad Text: Ingrese Base</a:t>
            </a:r>
          </a:p>
        </p:txBody>
      </p:sp>
    </p:spTree>
    <p:extLst>
      <p:ext uri="{BB962C8B-B14F-4D97-AF65-F5344CB8AC3E}">
        <p14:creationId xmlns:p14="http://schemas.microsoft.com/office/powerpoint/2010/main" val="2136885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083AB20-976A-1D39-AB63-E32C1CF77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1" y="73064"/>
            <a:ext cx="6944038" cy="2899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9882564E-746E-3D42-B002-C156A08825A2}"/>
              </a:ext>
            </a:extLst>
          </p:cNvPr>
          <p:cNvCxnSpPr>
            <a:cxnSpLocks/>
          </p:cNvCxnSpPr>
          <p:nvPr/>
        </p:nvCxnSpPr>
        <p:spPr>
          <a:xfrm flipH="1" flipV="1">
            <a:off x="2252161" y="1279592"/>
            <a:ext cx="1527751" cy="84153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1 Título">
            <a:extLst>
              <a:ext uri="{FF2B5EF4-FFF2-40B4-BE49-F238E27FC236}">
                <a16:creationId xmlns:a16="http://schemas.microsoft.com/office/drawing/2014/main" id="{D0AC787B-5762-565D-032F-75484901B90F}"/>
              </a:ext>
            </a:extLst>
          </p:cNvPr>
          <p:cNvSpPr txBox="1">
            <a:spLocks/>
          </p:cNvSpPr>
          <p:nvPr/>
        </p:nvSpPr>
        <p:spPr>
          <a:xfrm>
            <a:off x="3779912" y="1649217"/>
            <a:ext cx="5328592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En la propiedad BorderStyle, clic en la opción</a:t>
            </a:r>
            <a:r>
              <a:rPr lang="es-PE"/>
              <a:t>: Fixed3D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0FDEE5-BEAA-13D0-C511-A73B39E38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329" y="2959125"/>
            <a:ext cx="6944038" cy="38075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0E90357-B59F-9A59-3531-A73A65CECE3D}"/>
              </a:ext>
            </a:extLst>
          </p:cNvPr>
          <p:cNvCxnSpPr>
            <a:cxnSpLocks/>
          </p:cNvCxnSpPr>
          <p:nvPr/>
        </p:nvCxnSpPr>
        <p:spPr>
          <a:xfrm flipH="1" flipV="1">
            <a:off x="6897950" y="4136994"/>
            <a:ext cx="1500326" cy="174002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1 Título">
            <a:extLst>
              <a:ext uri="{FF2B5EF4-FFF2-40B4-BE49-F238E27FC236}">
                <a16:creationId xmlns:a16="http://schemas.microsoft.com/office/drawing/2014/main" id="{CD37C24D-50CD-57D1-906B-74C02EC34E98}"/>
              </a:ext>
            </a:extLst>
          </p:cNvPr>
          <p:cNvSpPr txBox="1">
            <a:spLocks/>
          </p:cNvSpPr>
          <p:nvPr/>
        </p:nvSpPr>
        <p:spPr>
          <a:xfrm>
            <a:off x="5839806" y="6406650"/>
            <a:ext cx="4608512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En la propiedad ForeColor, Seleccionar un color</a:t>
            </a:r>
          </a:p>
        </p:txBody>
      </p:sp>
    </p:spTree>
    <p:extLst>
      <p:ext uri="{BB962C8B-B14F-4D97-AF65-F5344CB8AC3E}">
        <p14:creationId xmlns:p14="http://schemas.microsoft.com/office/powerpoint/2010/main" val="1917017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0C58F14-88C9-6186-EE08-98501EC0C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0" y="118184"/>
            <a:ext cx="6522360" cy="3918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D28FAA2-0C2C-83D0-C7CA-967832063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281" y="1934271"/>
            <a:ext cx="10029825" cy="4829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7132EA3-AE79-EA23-4B84-10F249740B74}"/>
              </a:ext>
            </a:extLst>
          </p:cNvPr>
          <p:cNvCxnSpPr>
            <a:cxnSpLocks/>
          </p:cNvCxnSpPr>
          <p:nvPr/>
        </p:nvCxnSpPr>
        <p:spPr>
          <a:xfrm flipH="1" flipV="1">
            <a:off x="967666" y="1118586"/>
            <a:ext cx="1473830" cy="332912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1 Título">
            <a:extLst>
              <a:ext uri="{FF2B5EF4-FFF2-40B4-BE49-F238E27FC236}">
                <a16:creationId xmlns:a16="http://schemas.microsoft.com/office/drawing/2014/main" id="{40160A10-2F29-7C4E-1E8B-3BEF0BBDB1ED}"/>
              </a:ext>
            </a:extLst>
          </p:cNvPr>
          <p:cNvSpPr txBox="1">
            <a:spLocks/>
          </p:cNvSpPr>
          <p:nvPr/>
        </p:nvSpPr>
        <p:spPr>
          <a:xfrm>
            <a:off x="443885" y="4949719"/>
            <a:ext cx="3827414" cy="6052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En la propiedad BackColor, Seleccionar un color</a:t>
            </a:r>
          </a:p>
        </p:txBody>
      </p:sp>
    </p:spTree>
    <p:extLst>
      <p:ext uri="{BB962C8B-B14F-4D97-AF65-F5344CB8AC3E}">
        <p14:creationId xmlns:p14="http://schemas.microsoft.com/office/powerpoint/2010/main" val="951226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F320FB26-05D8-5BAD-5F2A-74EC4D3FDEEE}"/>
              </a:ext>
            </a:extLst>
          </p:cNvPr>
          <p:cNvSpPr txBox="1">
            <a:spLocks/>
          </p:cNvSpPr>
          <p:nvPr/>
        </p:nvSpPr>
        <p:spPr>
          <a:xfrm>
            <a:off x="4029469" y="82117"/>
            <a:ext cx="4133062" cy="4771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  <a:defRPr sz="28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COPIAR Y PEGAR OBJETOS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D47D7E-E5DE-821F-4FF0-C2273A5DF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002" y="3848138"/>
            <a:ext cx="4355574" cy="251795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96E8B4E-6CB8-6F2F-765C-349919D5B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33" y="1253648"/>
            <a:ext cx="4373647" cy="25454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DBDDC5-0943-B883-4C1B-1E2B304D9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75" y="3799084"/>
            <a:ext cx="4358621" cy="2545436"/>
          </a:xfrm>
          <a:prstGeom prst="rect">
            <a:avLst/>
          </a:prstGeom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10F11BCF-A479-DA51-DFD6-76278E30D792}"/>
              </a:ext>
            </a:extLst>
          </p:cNvPr>
          <p:cNvSpPr txBox="1">
            <a:spLocks/>
          </p:cNvSpPr>
          <p:nvPr/>
        </p:nvSpPr>
        <p:spPr>
          <a:xfrm>
            <a:off x="1596745" y="890570"/>
            <a:ext cx="2789242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Seleccionar el objeto Label</a:t>
            </a:r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0DFDDB8F-FCE7-8032-790B-2F2D7D5506D6}"/>
              </a:ext>
            </a:extLst>
          </p:cNvPr>
          <p:cNvSpPr txBox="1">
            <a:spLocks/>
          </p:cNvSpPr>
          <p:nvPr/>
        </p:nvSpPr>
        <p:spPr>
          <a:xfrm>
            <a:off x="1702345" y="2346346"/>
            <a:ext cx="2789242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Opción 1: Ctrl +C (Copiar)</a:t>
            </a: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97440BD4-9325-B5BF-3675-2535A49E6E22}"/>
              </a:ext>
            </a:extLst>
          </p:cNvPr>
          <p:cNvSpPr txBox="1">
            <a:spLocks/>
          </p:cNvSpPr>
          <p:nvPr/>
        </p:nvSpPr>
        <p:spPr>
          <a:xfrm>
            <a:off x="871736" y="4808121"/>
            <a:ext cx="4104456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Opción 2: Clic derecho en el objeto Label</a:t>
            </a: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C54BA483-33F6-0B20-FD73-5D9E3002992A}"/>
              </a:ext>
            </a:extLst>
          </p:cNvPr>
          <p:cNvSpPr txBox="1">
            <a:spLocks/>
          </p:cNvSpPr>
          <p:nvPr/>
        </p:nvSpPr>
        <p:spPr>
          <a:xfrm>
            <a:off x="2122736" y="6186076"/>
            <a:ext cx="2448272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Clic en la opción: Copiar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1CFA672-FE06-2D61-C10B-9950AF05F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002" y="1262640"/>
            <a:ext cx="4375951" cy="2541552"/>
          </a:xfrm>
          <a:prstGeom prst="rect">
            <a:avLst/>
          </a:prstGeom>
        </p:spPr>
      </p:pic>
      <p:sp>
        <p:nvSpPr>
          <p:cNvPr id="11" name="1 Título">
            <a:extLst>
              <a:ext uri="{FF2B5EF4-FFF2-40B4-BE49-F238E27FC236}">
                <a16:creationId xmlns:a16="http://schemas.microsoft.com/office/drawing/2014/main" id="{888E418D-A56B-C0AA-6CF6-8635A6E01C76}"/>
              </a:ext>
            </a:extLst>
          </p:cNvPr>
          <p:cNvSpPr txBox="1">
            <a:spLocks/>
          </p:cNvSpPr>
          <p:nvPr/>
        </p:nvSpPr>
        <p:spPr>
          <a:xfrm>
            <a:off x="9613543" y="1973730"/>
            <a:ext cx="2229267" cy="552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Seleccionar el objeto GroupBox</a:t>
            </a:r>
          </a:p>
        </p:txBody>
      </p:sp>
      <p:sp>
        <p:nvSpPr>
          <p:cNvPr id="12" name="1 Título">
            <a:extLst>
              <a:ext uri="{FF2B5EF4-FFF2-40B4-BE49-F238E27FC236}">
                <a16:creationId xmlns:a16="http://schemas.microsoft.com/office/drawing/2014/main" id="{B8D8611F-37E8-D1D6-D529-37449273DE76}"/>
              </a:ext>
            </a:extLst>
          </p:cNvPr>
          <p:cNvSpPr txBox="1">
            <a:spLocks/>
          </p:cNvSpPr>
          <p:nvPr/>
        </p:nvSpPr>
        <p:spPr>
          <a:xfrm>
            <a:off x="9635249" y="4874214"/>
            <a:ext cx="1656184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Ctrl + V (Pegar)</a:t>
            </a:r>
          </a:p>
        </p:txBody>
      </p:sp>
    </p:spTree>
    <p:extLst>
      <p:ext uri="{BB962C8B-B14F-4D97-AF65-F5344CB8AC3E}">
        <p14:creationId xmlns:p14="http://schemas.microsoft.com/office/powerpoint/2010/main" val="3496864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53E1595-B160-256E-C9F1-9039F9E8B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43" y="678786"/>
            <a:ext cx="10874174" cy="5945199"/>
          </a:xfrm>
          <a:prstGeom prst="rect">
            <a:avLst/>
          </a:prstGeom>
        </p:spPr>
      </p:pic>
      <p:sp>
        <p:nvSpPr>
          <p:cNvPr id="3" name="1 Título">
            <a:extLst>
              <a:ext uri="{FF2B5EF4-FFF2-40B4-BE49-F238E27FC236}">
                <a16:creationId xmlns:a16="http://schemas.microsoft.com/office/drawing/2014/main" id="{42D77AC0-B6E3-A113-AC7F-E554EAE6FAB5}"/>
              </a:ext>
            </a:extLst>
          </p:cNvPr>
          <p:cNvSpPr txBox="1">
            <a:spLocks/>
          </p:cNvSpPr>
          <p:nvPr/>
        </p:nvSpPr>
        <p:spPr>
          <a:xfrm>
            <a:off x="4026010" y="318746"/>
            <a:ext cx="3960440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Pegar un tercer Label (Ctrl + V - Pegar)</a:t>
            </a:r>
          </a:p>
        </p:txBody>
      </p:sp>
    </p:spTree>
    <p:extLst>
      <p:ext uri="{BB962C8B-B14F-4D97-AF65-F5344CB8AC3E}">
        <p14:creationId xmlns:p14="http://schemas.microsoft.com/office/powerpoint/2010/main" val="241045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66D67F2-38DA-4363-ACEB-CF2730BCC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54" y="161812"/>
            <a:ext cx="9880292" cy="6534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5F81E9E-4E21-3230-01CE-A370BF3D2F47}"/>
              </a:ext>
            </a:extLst>
          </p:cNvPr>
          <p:cNvSpPr txBox="1"/>
          <p:nvPr/>
        </p:nvSpPr>
        <p:spPr>
          <a:xfrm>
            <a:off x="5948283" y="5118085"/>
            <a:ext cx="248550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000" dirty="0"/>
              <a:t>Clic en el vinculo: Continuar sin código</a:t>
            </a:r>
          </a:p>
        </p:txBody>
      </p:sp>
    </p:spTree>
    <p:extLst>
      <p:ext uri="{BB962C8B-B14F-4D97-AF65-F5344CB8AC3E}">
        <p14:creationId xmlns:p14="http://schemas.microsoft.com/office/powerpoint/2010/main" val="3877685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51ED800-17A1-4380-9105-1B695224B2B5}"/>
              </a:ext>
            </a:extLst>
          </p:cNvPr>
          <p:cNvSpPr txBox="1">
            <a:spLocks/>
          </p:cNvSpPr>
          <p:nvPr/>
        </p:nvSpPr>
        <p:spPr>
          <a:xfrm>
            <a:off x="4037484" y="45624"/>
            <a:ext cx="4010505" cy="62907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COMPONENTE TEXTBOX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D38108-C2FA-6067-D8E6-CF8D35EC8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75" y="782809"/>
            <a:ext cx="10260459" cy="59674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DA3F7AA-8645-A4B0-7E73-319578C589AD}"/>
              </a:ext>
            </a:extLst>
          </p:cNvPr>
          <p:cNvCxnSpPr>
            <a:cxnSpLocks/>
          </p:cNvCxnSpPr>
          <p:nvPr/>
        </p:nvCxnSpPr>
        <p:spPr>
          <a:xfrm flipV="1">
            <a:off x="2024111" y="2379215"/>
            <a:ext cx="5619565" cy="294738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1 Título">
            <a:extLst>
              <a:ext uri="{FF2B5EF4-FFF2-40B4-BE49-F238E27FC236}">
                <a16:creationId xmlns:a16="http://schemas.microsoft.com/office/drawing/2014/main" id="{B1B1194B-2D88-F049-B4D3-1D286ECDD24E}"/>
              </a:ext>
            </a:extLst>
          </p:cNvPr>
          <p:cNvSpPr txBox="1">
            <a:spLocks/>
          </p:cNvSpPr>
          <p:nvPr/>
        </p:nvSpPr>
        <p:spPr>
          <a:xfrm>
            <a:off x="9543498" y="45624"/>
            <a:ext cx="2432317" cy="10527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El componente TextBox, sirve para el ingreso y salida de los datos.</a:t>
            </a:r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860E34C3-140B-3F94-0B81-58E1565674B0}"/>
              </a:ext>
            </a:extLst>
          </p:cNvPr>
          <p:cNvSpPr txBox="1">
            <a:spLocks/>
          </p:cNvSpPr>
          <p:nvPr/>
        </p:nvSpPr>
        <p:spPr>
          <a:xfrm>
            <a:off x="2298685" y="5272444"/>
            <a:ext cx="5976664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Insertar el componente TextBox dentro del objeto GroupBox</a:t>
            </a:r>
          </a:p>
        </p:txBody>
      </p:sp>
    </p:spTree>
    <p:extLst>
      <p:ext uri="{BB962C8B-B14F-4D97-AF65-F5344CB8AC3E}">
        <p14:creationId xmlns:p14="http://schemas.microsoft.com/office/powerpoint/2010/main" val="561060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83E3E50-D822-BA29-514A-634200ED1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2" y="512750"/>
            <a:ext cx="8372475" cy="38336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1 Título">
            <a:extLst>
              <a:ext uri="{FF2B5EF4-FFF2-40B4-BE49-F238E27FC236}">
                <a16:creationId xmlns:a16="http://schemas.microsoft.com/office/drawing/2014/main" id="{B5B3A824-D3EF-AB84-3A4C-897034CAB65C}"/>
              </a:ext>
            </a:extLst>
          </p:cNvPr>
          <p:cNvSpPr txBox="1">
            <a:spLocks/>
          </p:cNvSpPr>
          <p:nvPr/>
        </p:nvSpPr>
        <p:spPr>
          <a:xfrm>
            <a:off x="4922169" y="43221"/>
            <a:ext cx="3338599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Propiedad del objeto: TextBox</a:t>
            </a: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83D843BC-4D09-E598-D430-E33791DDF9E8}"/>
              </a:ext>
            </a:extLst>
          </p:cNvPr>
          <p:cNvSpPr txBox="1">
            <a:spLocks/>
          </p:cNvSpPr>
          <p:nvPr/>
        </p:nvSpPr>
        <p:spPr>
          <a:xfrm>
            <a:off x="4995170" y="4183035"/>
            <a:ext cx="7091574" cy="26121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dirty="0"/>
              <a:t>La propiedad Name, permite asignar un nombre al objeto seleccionado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dirty="0"/>
              <a:t>El prefijo del objeto TextBox es: txt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dirty="0"/>
              <a:t>No se admite espacios en blanco: txt base (No Valido)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dirty="0"/>
              <a:t>No se admite caracteres especiales: txt#?base (No Valido)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dirty="0"/>
              <a:t>Se admite con el guion inferior _ : txt_base (Valido)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dirty="0"/>
              <a:t>O también: txtbase (Valido)</a:t>
            </a: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7BC473B2-9C63-0233-9F72-9814EB590409}"/>
              </a:ext>
            </a:extLst>
          </p:cNvPr>
          <p:cNvSpPr txBox="1">
            <a:spLocks/>
          </p:cNvSpPr>
          <p:nvPr/>
        </p:nvSpPr>
        <p:spPr>
          <a:xfrm>
            <a:off x="5199357" y="2123978"/>
            <a:ext cx="3240360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Nombre por defecto: textBox1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F748DF8-61F0-1750-EF65-368266F9C244}"/>
              </a:ext>
            </a:extLst>
          </p:cNvPr>
          <p:cNvCxnSpPr>
            <a:cxnSpLocks/>
          </p:cNvCxnSpPr>
          <p:nvPr/>
        </p:nvCxnSpPr>
        <p:spPr>
          <a:xfrm flipH="1">
            <a:off x="4477308" y="1855433"/>
            <a:ext cx="1035725" cy="20541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26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0274A19-0A4B-FA78-AB7D-913E34341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84" y="116632"/>
            <a:ext cx="9248113" cy="1721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1 Título">
            <a:extLst>
              <a:ext uri="{FF2B5EF4-FFF2-40B4-BE49-F238E27FC236}">
                <a16:creationId xmlns:a16="http://schemas.microsoft.com/office/drawing/2014/main" id="{44BF55D5-4169-956F-86B2-A5C5CFC3A4C2}"/>
              </a:ext>
            </a:extLst>
          </p:cNvPr>
          <p:cNvSpPr txBox="1">
            <a:spLocks/>
          </p:cNvSpPr>
          <p:nvPr/>
        </p:nvSpPr>
        <p:spPr>
          <a:xfrm>
            <a:off x="5872130" y="779379"/>
            <a:ext cx="5400600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En la propiedad Name, cambiar el nombre por: txtbase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519BBA-DEDF-400A-079E-AA422F8C4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916" y="1944480"/>
            <a:ext cx="8514684" cy="47968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5F69A7D5-45B5-6553-EC09-E475D95D87A7}"/>
              </a:ext>
            </a:extLst>
          </p:cNvPr>
          <p:cNvSpPr txBox="1">
            <a:spLocks/>
          </p:cNvSpPr>
          <p:nvPr/>
        </p:nvSpPr>
        <p:spPr>
          <a:xfrm>
            <a:off x="4724370" y="5580999"/>
            <a:ext cx="4657386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En la propiedad Backcolor, seleccionar un color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333053B-3539-66FB-F273-A59B3AFB3881}"/>
              </a:ext>
            </a:extLst>
          </p:cNvPr>
          <p:cNvCxnSpPr>
            <a:cxnSpLocks/>
          </p:cNvCxnSpPr>
          <p:nvPr/>
        </p:nvCxnSpPr>
        <p:spPr>
          <a:xfrm flipH="1" flipV="1">
            <a:off x="6533964" y="3266983"/>
            <a:ext cx="1145220" cy="13671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72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8D6E4A8-3814-FD42-1A7F-35145FA71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863" y="530924"/>
            <a:ext cx="9034658" cy="4464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1 Título">
            <a:extLst>
              <a:ext uri="{FF2B5EF4-FFF2-40B4-BE49-F238E27FC236}">
                <a16:creationId xmlns:a16="http://schemas.microsoft.com/office/drawing/2014/main" id="{B41E91BF-FFD9-F578-4F35-B664BC75AF80}"/>
              </a:ext>
            </a:extLst>
          </p:cNvPr>
          <p:cNvSpPr txBox="1">
            <a:spLocks/>
          </p:cNvSpPr>
          <p:nvPr/>
        </p:nvSpPr>
        <p:spPr>
          <a:xfrm>
            <a:off x="3889399" y="52596"/>
            <a:ext cx="5660236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En la propiedad Font, clic en los tres puntos consecutivos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309BE2-1B72-3C86-2B0A-AE24C8BCF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5" y="2833291"/>
            <a:ext cx="4784253" cy="3878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A72D4152-6C9C-E95B-9408-C4D2CECE4FF2}"/>
              </a:ext>
            </a:extLst>
          </p:cNvPr>
          <p:cNvSpPr txBox="1">
            <a:spLocks/>
          </p:cNvSpPr>
          <p:nvPr/>
        </p:nvSpPr>
        <p:spPr>
          <a:xfrm>
            <a:off x="3999036" y="4322691"/>
            <a:ext cx="3170190" cy="12241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Seleccionar: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/>
              <a:t>Tipo de Letra (Fuente)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/>
              <a:t>Estilo de Fuente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/>
              <a:t>Tamaño de Fuente / Aceptar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DB520E7-1C35-05AB-EB86-583233017772}"/>
              </a:ext>
            </a:extLst>
          </p:cNvPr>
          <p:cNvCxnSpPr/>
          <p:nvPr/>
        </p:nvCxnSpPr>
        <p:spPr>
          <a:xfrm flipH="1" flipV="1">
            <a:off x="6872303" y="1899076"/>
            <a:ext cx="1152128" cy="273630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039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D9BA310-3169-752A-746F-A6BD627AD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49" y="128990"/>
            <a:ext cx="10687744" cy="6600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1 Título">
            <a:extLst>
              <a:ext uri="{FF2B5EF4-FFF2-40B4-BE49-F238E27FC236}">
                <a16:creationId xmlns:a16="http://schemas.microsoft.com/office/drawing/2014/main" id="{AB9CA3D2-77CA-714F-72D3-DEB7BCACB1AD}"/>
              </a:ext>
            </a:extLst>
          </p:cNvPr>
          <p:cNvSpPr txBox="1">
            <a:spLocks/>
          </p:cNvSpPr>
          <p:nvPr/>
        </p:nvSpPr>
        <p:spPr>
          <a:xfrm>
            <a:off x="2377229" y="5527694"/>
            <a:ext cx="4680520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En la propiedad ForeColor, seleccionar un color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E075C65-A779-CA4D-C78D-9D7B4F15B963}"/>
              </a:ext>
            </a:extLst>
          </p:cNvPr>
          <p:cNvCxnSpPr>
            <a:cxnSpLocks/>
          </p:cNvCxnSpPr>
          <p:nvPr/>
        </p:nvCxnSpPr>
        <p:spPr>
          <a:xfrm flipH="1" flipV="1">
            <a:off x="5337451" y="1916831"/>
            <a:ext cx="1675908" cy="35429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1 Título">
            <a:extLst>
              <a:ext uri="{FF2B5EF4-FFF2-40B4-BE49-F238E27FC236}">
                <a16:creationId xmlns:a16="http://schemas.microsoft.com/office/drawing/2014/main" id="{F0D09A85-BB9A-8B3A-ADEE-CF91586A8D9A}"/>
              </a:ext>
            </a:extLst>
          </p:cNvPr>
          <p:cNvSpPr txBox="1">
            <a:spLocks/>
          </p:cNvSpPr>
          <p:nvPr/>
        </p:nvSpPr>
        <p:spPr>
          <a:xfrm>
            <a:off x="8158580" y="6356080"/>
            <a:ext cx="1333132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Color: Info</a:t>
            </a:r>
          </a:p>
        </p:txBody>
      </p:sp>
    </p:spTree>
    <p:extLst>
      <p:ext uri="{BB962C8B-B14F-4D97-AF65-F5344CB8AC3E}">
        <p14:creationId xmlns:p14="http://schemas.microsoft.com/office/powerpoint/2010/main" val="1784197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F280E675-A99E-753D-0811-F75450D6FF5C}"/>
              </a:ext>
            </a:extLst>
          </p:cNvPr>
          <p:cNvSpPr txBox="1">
            <a:spLocks/>
          </p:cNvSpPr>
          <p:nvPr/>
        </p:nvSpPr>
        <p:spPr>
          <a:xfrm>
            <a:off x="4425021" y="35746"/>
            <a:ext cx="3312368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Copiar y pegar el objeto TextBox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741BFE-E33D-12BB-B238-32B92ADC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76" y="478080"/>
            <a:ext cx="7616376" cy="3123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9B025486-B49A-B3D5-ABBB-806BD51FBC4D}"/>
              </a:ext>
            </a:extLst>
          </p:cNvPr>
          <p:cNvSpPr txBox="1">
            <a:spLocks/>
          </p:cNvSpPr>
          <p:nvPr/>
        </p:nvSpPr>
        <p:spPr>
          <a:xfrm>
            <a:off x="7830421" y="1433248"/>
            <a:ext cx="1872208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(Name): txtaltura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DD95910-2146-2C9E-1CCF-BF5618C61C60}"/>
              </a:ext>
            </a:extLst>
          </p:cNvPr>
          <p:cNvCxnSpPr>
            <a:cxnSpLocks/>
          </p:cNvCxnSpPr>
          <p:nvPr/>
        </p:nvCxnSpPr>
        <p:spPr>
          <a:xfrm flipH="1">
            <a:off x="4119239" y="1665360"/>
            <a:ext cx="763479" cy="15456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5DCBC727-6CB8-0676-50FD-1569A57AD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223" y="3703853"/>
            <a:ext cx="9012079" cy="30972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CCD3DC2B-312F-D011-F3AC-C87A73B9E949}"/>
              </a:ext>
            </a:extLst>
          </p:cNvPr>
          <p:cNvSpPr txBox="1">
            <a:spLocks/>
          </p:cNvSpPr>
          <p:nvPr/>
        </p:nvSpPr>
        <p:spPr>
          <a:xfrm>
            <a:off x="9568164" y="4384831"/>
            <a:ext cx="1944216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(Name): txtareatri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01CC587-C538-94D6-2522-1E38FE95A2B3}"/>
              </a:ext>
            </a:extLst>
          </p:cNvPr>
          <p:cNvCxnSpPr>
            <a:cxnSpLocks/>
          </p:cNvCxnSpPr>
          <p:nvPr/>
        </p:nvCxnSpPr>
        <p:spPr>
          <a:xfrm flipH="1">
            <a:off x="7412855" y="5175682"/>
            <a:ext cx="1038688" cy="88776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660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93DEDB6E-2C46-BA1C-A099-436AF6330BC8}"/>
              </a:ext>
            </a:extLst>
          </p:cNvPr>
          <p:cNvSpPr txBox="1">
            <a:spLocks/>
          </p:cNvSpPr>
          <p:nvPr/>
        </p:nvSpPr>
        <p:spPr>
          <a:xfrm>
            <a:off x="4130317" y="36747"/>
            <a:ext cx="4072649" cy="46927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COMPONENTE BUTTON</a:t>
            </a:r>
          </a:p>
        </p:txBody>
      </p:sp>
      <p:sp>
        <p:nvSpPr>
          <p:cNvPr id="3" name="1 Título">
            <a:extLst>
              <a:ext uri="{FF2B5EF4-FFF2-40B4-BE49-F238E27FC236}">
                <a16:creationId xmlns:a16="http://schemas.microsoft.com/office/drawing/2014/main" id="{B3D74BF3-1491-FBDA-1299-AF27BA552C92}"/>
              </a:ext>
            </a:extLst>
          </p:cNvPr>
          <p:cNvSpPr txBox="1">
            <a:spLocks/>
          </p:cNvSpPr>
          <p:nvPr/>
        </p:nvSpPr>
        <p:spPr>
          <a:xfrm>
            <a:off x="4142946" y="555862"/>
            <a:ext cx="3992565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Insertar el componente GroupBox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A4D21C0-C117-E1A5-B61C-68FE03F0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9" y="3731041"/>
            <a:ext cx="4599637" cy="2959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875E1BC-B56D-FD7C-57DD-0F1E75C4D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58" y="2331335"/>
            <a:ext cx="5984980" cy="43357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5F82E86-8302-1808-BE0A-5C518F163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05" y="1026649"/>
            <a:ext cx="5505912" cy="25891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C54E20D-DE8B-8A62-05CD-24F2CABB069A}"/>
              </a:ext>
            </a:extLst>
          </p:cNvPr>
          <p:cNvCxnSpPr>
            <a:cxnSpLocks/>
          </p:cNvCxnSpPr>
          <p:nvPr/>
        </p:nvCxnSpPr>
        <p:spPr>
          <a:xfrm>
            <a:off x="994297" y="2012546"/>
            <a:ext cx="1731146" cy="996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D5CAF10-9AA0-E6B4-27A4-C3B494E5F07D}"/>
              </a:ext>
            </a:extLst>
          </p:cNvPr>
          <p:cNvCxnSpPr>
            <a:cxnSpLocks/>
          </p:cNvCxnSpPr>
          <p:nvPr/>
        </p:nvCxnSpPr>
        <p:spPr>
          <a:xfrm>
            <a:off x="10857389" y="4791466"/>
            <a:ext cx="896644" cy="14470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1 Título">
            <a:extLst>
              <a:ext uri="{FF2B5EF4-FFF2-40B4-BE49-F238E27FC236}">
                <a16:creationId xmlns:a16="http://schemas.microsoft.com/office/drawing/2014/main" id="{3A9ADE94-9EC8-99AC-8789-D99178C2106F}"/>
              </a:ext>
            </a:extLst>
          </p:cNvPr>
          <p:cNvSpPr txBox="1">
            <a:spLocks/>
          </p:cNvSpPr>
          <p:nvPr/>
        </p:nvSpPr>
        <p:spPr>
          <a:xfrm>
            <a:off x="8028413" y="4434626"/>
            <a:ext cx="3533000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Clic en los tres puntos consecutivos</a:t>
            </a:r>
          </a:p>
        </p:txBody>
      </p:sp>
    </p:spTree>
    <p:extLst>
      <p:ext uri="{BB962C8B-B14F-4D97-AF65-F5344CB8AC3E}">
        <p14:creationId xmlns:p14="http://schemas.microsoft.com/office/powerpoint/2010/main" val="2871731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E63CFF3-6DF0-0602-7EE1-76C33A173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59" y="133291"/>
            <a:ext cx="8043676" cy="6520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66825EF7-41D1-606A-39D1-03B462D022AF}"/>
              </a:ext>
            </a:extLst>
          </p:cNvPr>
          <p:cNvSpPr txBox="1">
            <a:spLocks/>
          </p:cNvSpPr>
          <p:nvPr/>
        </p:nvSpPr>
        <p:spPr>
          <a:xfrm>
            <a:off x="8451388" y="837002"/>
            <a:ext cx="2604296" cy="151451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Seleccionar: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/>
              <a:t>Tipo de letra (Fuente)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/>
              <a:t>Estilo de Fuente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/>
              <a:t>Tamaño de texto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/>
              <a:t>Clic en aceptar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F741423-8C0D-CBD2-0C78-1328E8F35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981" y="2825223"/>
            <a:ext cx="50958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34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DA727F2-7489-0248-B2F2-C9A34CF58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15" y="121940"/>
            <a:ext cx="11897171" cy="64830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1 Título">
            <a:extLst>
              <a:ext uri="{FF2B5EF4-FFF2-40B4-BE49-F238E27FC236}">
                <a16:creationId xmlns:a16="http://schemas.microsoft.com/office/drawing/2014/main" id="{C3DFF4A0-E1EB-1936-238F-9F4AB9044F6D}"/>
              </a:ext>
            </a:extLst>
          </p:cNvPr>
          <p:cNvSpPr txBox="1">
            <a:spLocks/>
          </p:cNvSpPr>
          <p:nvPr/>
        </p:nvSpPr>
        <p:spPr>
          <a:xfrm>
            <a:off x="7452735" y="5078876"/>
            <a:ext cx="3992565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Insertar hacia el componente GroupBox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6FB5856-C513-50AF-FD1F-BB90DDC62F3C}"/>
              </a:ext>
            </a:extLst>
          </p:cNvPr>
          <p:cNvCxnSpPr>
            <a:cxnSpLocks/>
          </p:cNvCxnSpPr>
          <p:nvPr/>
        </p:nvCxnSpPr>
        <p:spPr>
          <a:xfrm>
            <a:off x="1899821" y="1979720"/>
            <a:ext cx="3657600" cy="295626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827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2FAE25F-326F-1437-2C8C-AD44C576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1" y="980728"/>
            <a:ext cx="3984803" cy="3312368"/>
          </a:xfrm>
          <a:prstGeom prst="rect">
            <a:avLst/>
          </a:prstGeom>
        </p:spPr>
      </p:pic>
      <p:sp>
        <p:nvSpPr>
          <p:cNvPr id="3" name="1 Título">
            <a:extLst>
              <a:ext uri="{FF2B5EF4-FFF2-40B4-BE49-F238E27FC236}">
                <a16:creationId xmlns:a16="http://schemas.microsoft.com/office/drawing/2014/main" id="{51FC4DD3-E117-5E47-6E09-8F628D5C810D}"/>
              </a:ext>
            </a:extLst>
          </p:cNvPr>
          <p:cNvSpPr txBox="1">
            <a:spLocks/>
          </p:cNvSpPr>
          <p:nvPr/>
        </p:nvSpPr>
        <p:spPr>
          <a:xfrm>
            <a:off x="5184068" y="52672"/>
            <a:ext cx="3096344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Propiedades del objeto Button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437603-827F-7811-15E7-91C9F2F6D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362" y="494428"/>
            <a:ext cx="4903176" cy="1656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2F145A78-98E9-2761-2272-98F802A7451C}"/>
              </a:ext>
            </a:extLst>
          </p:cNvPr>
          <p:cNvSpPr txBox="1">
            <a:spLocks/>
          </p:cNvSpPr>
          <p:nvPr/>
        </p:nvSpPr>
        <p:spPr>
          <a:xfrm>
            <a:off x="9230547" y="1509206"/>
            <a:ext cx="2337058" cy="5856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Nombre por defecto: button1, prefijo: btn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23FA99-1F34-782C-6050-521A5BF0C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728" y="2232328"/>
            <a:ext cx="4929810" cy="15494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977B46A9-1676-89DD-3B94-E63C3AC3B133}"/>
              </a:ext>
            </a:extLst>
          </p:cNvPr>
          <p:cNvSpPr txBox="1">
            <a:spLocks/>
          </p:cNvSpPr>
          <p:nvPr/>
        </p:nvSpPr>
        <p:spPr>
          <a:xfrm>
            <a:off x="9228093" y="3383627"/>
            <a:ext cx="1970528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Nombre: btnnuevo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963FA1-3060-4F70-83DB-583FCC896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8728" y="3941567"/>
            <a:ext cx="4912625" cy="5035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81DFA9D6-5D39-E5B3-A495-99F567911A25}"/>
              </a:ext>
            </a:extLst>
          </p:cNvPr>
          <p:cNvSpPr txBox="1">
            <a:spLocks/>
          </p:cNvSpPr>
          <p:nvPr/>
        </p:nvSpPr>
        <p:spPr>
          <a:xfrm>
            <a:off x="9229561" y="4055912"/>
            <a:ext cx="1440160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Text: Nuevo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434595F-88D2-CE1A-59AB-C36741CF2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40" y="4615879"/>
            <a:ext cx="4632875" cy="962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1 Título">
            <a:extLst>
              <a:ext uri="{FF2B5EF4-FFF2-40B4-BE49-F238E27FC236}">
                <a16:creationId xmlns:a16="http://schemas.microsoft.com/office/drawing/2014/main" id="{A38D75BA-B25C-D45A-BAA0-F3C86A1BCCBD}"/>
              </a:ext>
            </a:extLst>
          </p:cNvPr>
          <p:cNvSpPr txBox="1">
            <a:spLocks/>
          </p:cNvSpPr>
          <p:nvPr/>
        </p:nvSpPr>
        <p:spPr>
          <a:xfrm>
            <a:off x="4805563" y="4613835"/>
            <a:ext cx="4816081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En la propiedad BackColor, seleccionar un color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2F82723-98E5-5792-2F2B-681D71F5B7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1075" y="5119847"/>
            <a:ext cx="7207555" cy="15916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1 Título">
            <a:extLst>
              <a:ext uri="{FF2B5EF4-FFF2-40B4-BE49-F238E27FC236}">
                <a16:creationId xmlns:a16="http://schemas.microsoft.com/office/drawing/2014/main" id="{D80AE601-E8CF-C772-2182-0E71F0F30D90}"/>
              </a:ext>
            </a:extLst>
          </p:cNvPr>
          <p:cNvSpPr txBox="1">
            <a:spLocks/>
          </p:cNvSpPr>
          <p:nvPr/>
        </p:nvSpPr>
        <p:spPr>
          <a:xfrm>
            <a:off x="4910347" y="5428165"/>
            <a:ext cx="4595889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En la propiedad ForeColor, seleccionar un color</a:t>
            </a:r>
          </a:p>
        </p:txBody>
      </p:sp>
    </p:spTree>
    <p:extLst>
      <p:ext uri="{BB962C8B-B14F-4D97-AF65-F5344CB8AC3E}">
        <p14:creationId xmlns:p14="http://schemas.microsoft.com/office/powerpoint/2010/main" val="212327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417341-F1B8-BE0A-A17C-AEDD332AEDFF}"/>
              </a:ext>
            </a:extLst>
          </p:cNvPr>
          <p:cNvSpPr txBox="1"/>
          <p:nvPr/>
        </p:nvSpPr>
        <p:spPr>
          <a:xfrm>
            <a:off x="115654" y="57812"/>
            <a:ext cx="545064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000" dirty="0"/>
              <a:t>Existen tres métodos para crear un nuevo proyecto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285C82-D96E-E69E-C613-24247CF10CCA}"/>
              </a:ext>
            </a:extLst>
          </p:cNvPr>
          <p:cNvSpPr txBox="1"/>
          <p:nvPr/>
        </p:nvSpPr>
        <p:spPr>
          <a:xfrm>
            <a:off x="115654" y="565318"/>
            <a:ext cx="324010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000" dirty="0"/>
              <a:t>Método 1.- Barra de Menús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26C004-EC70-16AA-4D7B-4EE08DF64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78" y="1081702"/>
            <a:ext cx="10965959" cy="5589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91F6622-3186-DB57-69DA-584CC8C88995}"/>
              </a:ext>
            </a:extLst>
          </p:cNvPr>
          <p:cNvSpPr txBox="1"/>
          <p:nvPr/>
        </p:nvSpPr>
        <p:spPr>
          <a:xfrm>
            <a:off x="1762340" y="1090580"/>
            <a:ext cx="238957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1600" dirty="0"/>
              <a:t>Clic en la opción: Archivo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588813A-D699-43C6-F200-5E47F61E5B6B}"/>
              </a:ext>
            </a:extLst>
          </p:cNvPr>
          <p:cNvSpPr txBox="1"/>
          <p:nvPr/>
        </p:nvSpPr>
        <p:spPr>
          <a:xfrm>
            <a:off x="420211" y="1776506"/>
            <a:ext cx="2269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1600" dirty="0"/>
              <a:t>Clic en la opción: Nuevo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2750921-EC85-75A8-0828-8166928DE834}"/>
              </a:ext>
            </a:extLst>
          </p:cNvPr>
          <p:cNvSpPr txBox="1"/>
          <p:nvPr/>
        </p:nvSpPr>
        <p:spPr>
          <a:xfrm>
            <a:off x="7717653" y="1437952"/>
            <a:ext cx="238957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1600" dirty="0"/>
              <a:t>Clic en la opción: Proyecto</a:t>
            </a:r>
          </a:p>
        </p:txBody>
      </p:sp>
    </p:spTree>
    <p:extLst>
      <p:ext uri="{BB962C8B-B14F-4D97-AF65-F5344CB8AC3E}">
        <p14:creationId xmlns:p14="http://schemas.microsoft.com/office/powerpoint/2010/main" val="19671513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E51104F-2509-813A-5C56-47FA45A78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76" y="111108"/>
            <a:ext cx="7113372" cy="48445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6A35F20-45EC-2988-D2E7-6B3D5329A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980" y="5190334"/>
            <a:ext cx="3736259" cy="11266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4FFD56E-CFB2-79C9-C0F8-C07CECB9A8AA}"/>
              </a:ext>
            </a:extLst>
          </p:cNvPr>
          <p:cNvCxnSpPr>
            <a:cxnSpLocks/>
          </p:cNvCxnSpPr>
          <p:nvPr/>
        </p:nvCxnSpPr>
        <p:spPr>
          <a:xfrm>
            <a:off x="6088888" y="4500988"/>
            <a:ext cx="0" cy="162460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84A63EC6-0F24-A091-DD4E-4BDE798B6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404" y="6415653"/>
            <a:ext cx="3737411" cy="3134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D0E4AE1-E870-CE28-3786-1155F4F67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478" y="5216967"/>
            <a:ext cx="3624874" cy="11080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63BA2FF-B570-729B-1464-815454B0BC9B}"/>
              </a:ext>
            </a:extLst>
          </p:cNvPr>
          <p:cNvCxnSpPr>
            <a:cxnSpLocks/>
          </p:cNvCxnSpPr>
          <p:nvPr/>
        </p:nvCxnSpPr>
        <p:spPr>
          <a:xfrm>
            <a:off x="8321136" y="4500988"/>
            <a:ext cx="1497569" cy="14825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4334E263-9346-A1F0-C632-DB2B72BCC4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0478" y="6415652"/>
            <a:ext cx="3624874" cy="3134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8921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C5F81CE7-AB92-1AA5-9267-5197FB562957}"/>
              </a:ext>
            </a:extLst>
          </p:cNvPr>
          <p:cNvSpPr txBox="1">
            <a:spLocks/>
          </p:cNvSpPr>
          <p:nvPr/>
        </p:nvSpPr>
        <p:spPr>
          <a:xfrm>
            <a:off x="4920191" y="80134"/>
            <a:ext cx="2952328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Diseño Final </a:t>
            </a:r>
            <a:r>
              <a:rPr lang="es-PE"/>
              <a:t>Del Formulario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3AB8E7F-A19D-A313-6F54-625EC2870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772" y="512181"/>
            <a:ext cx="8407166" cy="626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043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E768FDF1-64D9-9D74-1EF8-C4F068E6E26A}"/>
              </a:ext>
            </a:extLst>
          </p:cNvPr>
          <p:cNvSpPr txBox="1">
            <a:spLocks/>
          </p:cNvSpPr>
          <p:nvPr/>
        </p:nvSpPr>
        <p:spPr>
          <a:xfrm>
            <a:off x="4374833" y="72259"/>
            <a:ext cx="3699787" cy="5225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AGREGAR UNA CLASE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7B39F3-7A48-C765-29A6-E9ED120A2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190" y="683585"/>
            <a:ext cx="8413072" cy="60765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2E123C7D-1147-A5F9-B7C1-1F4730BB442D}"/>
              </a:ext>
            </a:extLst>
          </p:cNvPr>
          <p:cNvSpPr txBox="1">
            <a:spLocks/>
          </p:cNvSpPr>
          <p:nvPr/>
        </p:nvSpPr>
        <p:spPr>
          <a:xfrm>
            <a:off x="3193979" y="1493951"/>
            <a:ext cx="4104456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Clic derecho en el proyecto</a:t>
            </a:r>
            <a:r>
              <a:rPr lang="es-PE"/>
              <a:t>: Aplicacion01</a:t>
            </a:r>
            <a:endParaRPr lang="es-PE" dirty="0"/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EDEFD77F-F3A6-4D73-8C1A-F31DE62AA04F}"/>
              </a:ext>
            </a:extLst>
          </p:cNvPr>
          <p:cNvSpPr txBox="1">
            <a:spLocks/>
          </p:cNvSpPr>
          <p:nvPr/>
        </p:nvSpPr>
        <p:spPr>
          <a:xfrm>
            <a:off x="3042076" y="3451339"/>
            <a:ext cx="2871152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Clic en la opción</a:t>
            </a:r>
            <a:r>
              <a:rPr lang="es-PE"/>
              <a:t>: Agregar</a:t>
            </a:r>
            <a:endParaRPr lang="es-PE" dirty="0"/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E0A89CC7-532D-1B9C-77B5-E2A67275517D}"/>
              </a:ext>
            </a:extLst>
          </p:cNvPr>
          <p:cNvSpPr txBox="1">
            <a:spLocks/>
          </p:cNvSpPr>
          <p:nvPr/>
        </p:nvSpPr>
        <p:spPr>
          <a:xfrm>
            <a:off x="7858706" y="5849887"/>
            <a:ext cx="2386124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Clic en la opción </a:t>
            </a:r>
            <a:r>
              <a:rPr lang="es-PE"/>
              <a:t>: Clase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29731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FA5D6A-99CD-D9EC-50D6-6C7536EDC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11" y="126488"/>
            <a:ext cx="9518111" cy="66050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80893BE6-8C70-72B8-AC94-798EDA498BE6}"/>
              </a:ext>
            </a:extLst>
          </p:cNvPr>
          <p:cNvSpPr txBox="1">
            <a:spLocks/>
          </p:cNvSpPr>
          <p:nvPr/>
        </p:nvSpPr>
        <p:spPr>
          <a:xfrm>
            <a:off x="851871" y="5759398"/>
            <a:ext cx="3107570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Nombre de la clase: Clase01.cs</a:t>
            </a: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DEFA2084-974C-478E-4AED-EC6A8DB64BB4}"/>
              </a:ext>
            </a:extLst>
          </p:cNvPr>
          <p:cNvSpPr txBox="1">
            <a:spLocks/>
          </p:cNvSpPr>
          <p:nvPr/>
        </p:nvSpPr>
        <p:spPr>
          <a:xfrm>
            <a:off x="8330217" y="6024506"/>
            <a:ext cx="1733113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Clic en: Agregar</a:t>
            </a:r>
          </a:p>
        </p:txBody>
      </p:sp>
    </p:spTree>
    <p:extLst>
      <p:ext uri="{BB962C8B-B14F-4D97-AF65-F5344CB8AC3E}">
        <p14:creationId xmlns:p14="http://schemas.microsoft.com/office/powerpoint/2010/main" val="37453178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2E54CF-BD60-4FE2-2DC7-18B82596A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62" y="1690386"/>
            <a:ext cx="11845771" cy="3511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E64C9BCB-3378-3BD1-E85E-68A5859459B7}"/>
              </a:ext>
            </a:extLst>
          </p:cNvPr>
          <p:cNvSpPr txBox="1">
            <a:spLocks/>
          </p:cNvSpPr>
          <p:nvPr/>
        </p:nvSpPr>
        <p:spPr>
          <a:xfrm>
            <a:off x="7501635" y="3133821"/>
            <a:ext cx="2206592" cy="89664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Archivo de Clase: Clase01.cs, agregado al proyecto</a:t>
            </a:r>
          </a:p>
        </p:txBody>
      </p:sp>
    </p:spTree>
    <p:extLst>
      <p:ext uri="{BB962C8B-B14F-4D97-AF65-F5344CB8AC3E}">
        <p14:creationId xmlns:p14="http://schemas.microsoft.com/office/powerpoint/2010/main" val="359260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4179D4D5-327C-D278-A80D-26B34068F7EC}"/>
              </a:ext>
            </a:extLst>
          </p:cNvPr>
          <p:cNvSpPr txBox="1">
            <a:spLocks/>
          </p:cNvSpPr>
          <p:nvPr/>
        </p:nvSpPr>
        <p:spPr>
          <a:xfrm>
            <a:off x="4539295" y="31809"/>
            <a:ext cx="3504721" cy="58962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CODIGO DE LA CLASE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7D178E-3406-DA3E-1D54-509614AD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71" y="692133"/>
            <a:ext cx="9433311" cy="60156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9B55D281-D908-9D52-2F66-07ADE3048937}"/>
              </a:ext>
            </a:extLst>
          </p:cNvPr>
          <p:cNvSpPr txBox="1">
            <a:spLocks/>
          </p:cNvSpPr>
          <p:nvPr/>
        </p:nvSpPr>
        <p:spPr>
          <a:xfrm>
            <a:off x="6051611" y="2672181"/>
            <a:ext cx="5995386" cy="179212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dirty="0"/>
              <a:t>Se crea un método triangulo de tipo float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dirty="0"/>
              <a:t>El método triangulo tiene dos parámetros: xbase y xaltura de tipo entero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dirty="0"/>
              <a:t>Se declara una variable: areatri, la cual se realiza el proceso matemático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s-PE" dirty="0"/>
              <a:t>Con return, se retorna el valor de la variable: areatri.</a:t>
            </a:r>
          </a:p>
        </p:txBody>
      </p:sp>
    </p:spTree>
    <p:extLst>
      <p:ext uri="{BB962C8B-B14F-4D97-AF65-F5344CB8AC3E}">
        <p14:creationId xmlns:p14="http://schemas.microsoft.com/office/powerpoint/2010/main" val="3986548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61A1FF-476A-50FD-D919-78F8ED6905DB}"/>
              </a:ext>
            </a:extLst>
          </p:cNvPr>
          <p:cNvSpPr txBox="1">
            <a:spLocks/>
          </p:cNvSpPr>
          <p:nvPr/>
        </p:nvSpPr>
        <p:spPr>
          <a:xfrm>
            <a:off x="4164600" y="52526"/>
            <a:ext cx="4073878" cy="5067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APLICACIÓN WINDOWS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F2609E9-6191-7837-5981-901A347DB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55" y="639192"/>
            <a:ext cx="10193541" cy="6058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1 Título">
            <a:extLst>
              <a:ext uri="{FF2B5EF4-FFF2-40B4-BE49-F238E27FC236}">
                <a16:creationId xmlns:a16="http://schemas.microsoft.com/office/drawing/2014/main" id="{F9FBD69D-DE43-FE73-0ADD-D7880CF46B40}"/>
              </a:ext>
            </a:extLst>
          </p:cNvPr>
          <p:cNvSpPr txBox="1">
            <a:spLocks/>
          </p:cNvSpPr>
          <p:nvPr/>
        </p:nvSpPr>
        <p:spPr>
          <a:xfrm>
            <a:off x="142043" y="1077174"/>
            <a:ext cx="1736093" cy="6127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Doble clic en el botón: Nuevo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605C44E-FC78-0A7A-5379-6CC30D1DE7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8" t="10515" b="-1"/>
          <a:stretch/>
        </p:blipFill>
        <p:spPr>
          <a:xfrm>
            <a:off x="330020" y="1731701"/>
            <a:ext cx="1360138" cy="526102"/>
          </a:xfrm>
          <a:prstGeom prst="rect">
            <a:avLst/>
          </a:prstGeom>
        </p:spPr>
      </p:pic>
      <p:sp>
        <p:nvSpPr>
          <p:cNvPr id="14" name="1 Título">
            <a:extLst>
              <a:ext uri="{FF2B5EF4-FFF2-40B4-BE49-F238E27FC236}">
                <a16:creationId xmlns:a16="http://schemas.microsoft.com/office/drawing/2014/main" id="{A5931C78-A728-BC53-887F-5BC3BBD6F319}"/>
              </a:ext>
            </a:extLst>
          </p:cNvPr>
          <p:cNvSpPr txBox="1">
            <a:spLocks/>
          </p:cNvSpPr>
          <p:nvPr/>
        </p:nvSpPr>
        <p:spPr>
          <a:xfrm>
            <a:off x="7772382" y="4707390"/>
            <a:ext cx="3342461" cy="98319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Se Limpian los cuadros de textos y se toma el enfoque hacia el objeto: txtbase.</a:t>
            </a:r>
          </a:p>
        </p:txBody>
      </p:sp>
    </p:spTree>
    <p:extLst>
      <p:ext uri="{BB962C8B-B14F-4D97-AF65-F5344CB8AC3E}">
        <p14:creationId xmlns:p14="http://schemas.microsoft.com/office/powerpoint/2010/main" val="2017622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B4EA9F-4E98-80CE-321F-579FC59DB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9" y="146065"/>
            <a:ext cx="11824794" cy="65476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AE68121A-51F8-6D34-5BCC-A216731E815D}"/>
              </a:ext>
            </a:extLst>
          </p:cNvPr>
          <p:cNvSpPr txBox="1">
            <a:spLocks/>
          </p:cNvSpPr>
          <p:nvPr/>
        </p:nvSpPr>
        <p:spPr>
          <a:xfrm>
            <a:off x="8245372" y="1393795"/>
            <a:ext cx="3606318" cy="8522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Se genera una instancia de la clase: Clase01, por medio de un objeto: objtri</a:t>
            </a:r>
          </a:p>
        </p:txBody>
      </p:sp>
    </p:spTree>
    <p:extLst>
      <p:ext uri="{BB962C8B-B14F-4D97-AF65-F5344CB8AC3E}">
        <p14:creationId xmlns:p14="http://schemas.microsoft.com/office/powerpoint/2010/main" val="26430735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EB122894-A9D9-05FB-0A82-E01F822E4563}"/>
              </a:ext>
            </a:extLst>
          </p:cNvPr>
          <p:cNvSpPr txBox="1">
            <a:spLocks/>
          </p:cNvSpPr>
          <p:nvPr/>
        </p:nvSpPr>
        <p:spPr>
          <a:xfrm>
            <a:off x="107503" y="72241"/>
            <a:ext cx="1668031" cy="6024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Doble clic en el botón: Calcular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160B62-11A2-8D53-7644-6B5656710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63"/>
          <a:stretch/>
        </p:blipFill>
        <p:spPr>
          <a:xfrm>
            <a:off x="1840636" y="138011"/>
            <a:ext cx="1333500" cy="470917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A11F7AF0-F6D4-B079-67BB-BCAF368EB6AC}"/>
              </a:ext>
            </a:extLst>
          </p:cNvPr>
          <p:cNvGrpSpPr/>
          <p:nvPr/>
        </p:nvGrpSpPr>
        <p:grpSpPr>
          <a:xfrm>
            <a:off x="1162979" y="759934"/>
            <a:ext cx="10868733" cy="6008069"/>
            <a:chOff x="1162979" y="759934"/>
            <a:chExt cx="10868733" cy="600806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3D2B70-2B93-6736-7376-51C580142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2979" y="759934"/>
              <a:ext cx="10868733" cy="600806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22D31FC-EA20-349B-28B0-7C37F7C67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715" y="3879279"/>
              <a:ext cx="7847006" cy="2290702"/>
            </a:xfrm>
            <a:prstGeom prst="rect">
              <a:avLst/>
            </a:prstGeom>
          </p:spPr>
        </p:pic>
      </p:grpSp>
      <p:sp>
        <p:nvSpPr>
          <p:cNvPr id="10" name="1 Título">
            <a:extLst>
              <a:ext uri="{FF2B5EF4-FFF2-40B4-BE49-F238E27FC236}">
                <a16:creationId xmlns:a16="http://schemas.microsoft.com/office/drawing/2014/main" id="{3D872165-3B78-79C4-8C4B-2DEBCD6F4276}"/>
              </a:ext>
            </a:extLst>
          </p:cNvPr>
          <p:cNvSpPr txBox="1">
            <a:spLocks/>
          </p:cNvSpPr>
          <p:nvPr/>
        </p:nvSpPr>
        <p:spPr>
          <a:xfrm>
            <a:off x="108996" y="2334827"/>
            <a:ext cx="3528392" cy="37426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/>
              <a:t>El valor del objeto txtbase y txtaltura, se almacenan hacia las variables: ybase e yaltura.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/>
              <a:t>Se invoca al método triangulo por medio del objeto: objtri y se almacenan las variables: ybase e yaltura.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/>
              <a:t>El resultado del método: triangulo, se almacena hacia la variable: resultado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/>
              <a:t>Se imprime en el objeto: txtareatri.</a:t>
            </a:r>
          </a:p>
        </p:txBody>
      </p:sp>
    </p:spTree>
    <p:extLst>
      <p:ext uri="{BB962C8B-B14F-4D97-AF65-F5344CB8AC3E}">
        <p14:creationId xmlns:p14="http://schemas.microsoft.com/office/powerpoint/2010/main" val="33022866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96AC102E-6CDE-90F2-03BD-F7174F228243}"/>
              </a:ext>
            </a:extLst>
          </p:cNvPr>
          <p:cNvSpPr txBox="1">
            <a:spLocks/>
          </p:cNvSpPr>
          <p:nvPr/>
        </p:nvSpPr>
        <p:spPr>
          <a:xfrm>
            <a:off x="107504" y="44624"/>
            <a:ext cx="2808312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Doble clic en el botón</a:t>
            </a:r>
            <a:r>
              <a:rPr lang="es-PE"/>
              <a:t>: Salir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9B04AC8-C644-B3D1-C633-3C3796AC6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00" b="-1"/>
          <a:stretch/>
        </p:blipFill>
        <p:spPr>
          <a:xfrm>
            <a:off x="791580" y="476672"/>
            <a:ext cx="1440160" cy="5886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9245796-4E0F-99F7-6DFC-040822E45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32" y="1210298"/>
            <a:ext cx="10158781" cy="5447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661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288DA2-80EB-82BC-FBDF-CA76D1331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14312"/>
            <a:ext cx="9658350" cy="6429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82262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AB81B270-0ECC-9E34-911C-E9E4427C311D}"/>
              </a:ext>
            </a:extLst>
          </p:cNvPr>
          <p:cNvSpPr txBox="1">
            <a:spLocks/>
          </p:cNvSpPr>
          <p:nvPr/>
        </p:nvSpPr>
        <p:spPr>
          <a:xfrm>
            <a:off x="107503" y="44624"/>
            <a:ext cx="3310399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Grabar y ejecutar </a:t>
            </a:r>
            <a:r>
              <a:rPr lang="es-PE"/>
              <a:t>la aplicación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F30323-AB09-E198-2849-7312D11A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29" y="612143"/>
            <a:ext cx="8823647" cy="6037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0266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DEFD750-4D04-0892-3DBD-9BBA0B25A8D9}"/>
              </a:ext>
            </a:extLst>
          </p:cNvPr>
          <p:cNvSpPr txBox="1"/>
          <p:nvPr/>
        </p:nvSpPr>
        <p:spPr>
          <a:xfrm>
            <a:off x="1751119" y="1690062"/>
            <a:ext cx="902637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s-PE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Crear una aplicación que imprima el área de un trapecio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endParaRPr lang="es-PE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s-PE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Crear una aplicación que imprima el promedio de 4 notas diferentes.</a:t>
            </a: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36458797-93D8-3E69-61A1-CB61931F4DA0}"/>
              </a:ext>
            </a:extLst>
          </p:cNvPr>
          <p:cNvSpPr txBox="1">
            <a:spLocks/>
          </p:cNvSpPr>
          <p:nvPr/>
        </p:nvSpPr>
        <p:spPr>
          <a:xfrm>
            <a:off x="107504" y="44624"/>
            <a:ext cx="1898849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s-PE"/>
            </a:defPPr>
            <a:lvl1pPr algn="ctr">
              <a:spcBef>
                <a:spcPct val="0"/>
              </a:spcBef>
              <a:buNone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PE" dirty="0"/>
              <a:t>Practica Dirigida</a:t>
            </a:r>
          </a:p>
        </p:txBody>
      </p:sp>
    </p:spTree>
    <p:extLst>
      <p:ext uri="{BB962C8B-B14F-4D97-AF65-F5344CB8AC3E}">
        <p14:creationId xmlns:p14="http://schemas.microsoft.com/office/powerpoint/2010/main" val="337400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8890BDB-BA2A-551F-A1BE-4E5922043800}"/>
              </a:ext>
            </a:extLst>
          </p:cNvPr>
          <p:cNvSpPr txBox="1"/>
          <p:nvPr/>
        </p:nvSpPr>
        <p:spPr>
          <a:xfrm>
            <a:off x="89021" y="85920"/>
            <a:ext cx="324010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000" dirty="0"/>
              <a:t>Método 2.- Con los iconos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36EE39-20B4-7845-778D-262C73913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50" y="559661"/>
            <a:ext cx="5104415" cy="1265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6BABA5F-7EBF-9685-61CE-610E5A1EDBFB}"/>
              </a:ext>
            </a:extLst>
          </p:cNvPr>
          <p:cNvSpPr txBox="1"/>
          <p:nvPr/>
        </p:nvSpPr>
        <p:spPr>
          <a:xfrm>
            <a:off x="2080327" y="1016076"/>
            <a:ext cx="201227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1600" dirty="0"/>
              <a:t>Clic en la flecha abajo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3342CD8-D66A-D33B-86F3-1641F810BD35}"/>
              </a:ext>
            </a:extLst>
          </p:cNvPr>
          <p:cNvSpPr txBox="1"/>
          <p:nvPr/>
        </p:nvSpPr>
        <p:spPr>
          <a:xfrm>
            <a:off x="1424861" y="1807225"/>
            <a:ext cx="296070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1600" dirty="0"/>
              <a:t>Clic en la opción: Nuevo Proyecto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3631AC4-842A-AB4F-C862-61CCC53D5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172" y="1926453"/>
            <a:ext cx="7281585" cy="48472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959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62306E-DB12-1948-6C08-A77D32931FB1}"/>
              </a:ext>
            </a:extLst>
          </p:cNvPr>
          <p:cNvSpPr txBox="1"/>
          <p:nvPr/>
        </p:nvSpPr>
        <p:spPr>
          <a:xfrm>
            <a:off x="89021" y="85920"/>
            <a:ext cx="324010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2000" dirty="0"/>
              <a:t>Método 3.- Atajo del teclado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457C36-EC81-17CC-E95E-6E3221C29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62" y="957538"/>
            <a:ext cx="3345772" cy="17510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C236C9B-91A2-DF60-5802-03726DDFA016}"/>
              </a:ext>
            </a:extLst>
          </p:cNvPr>
          <p:cNvSpPr txBox="1"/>
          <p:nvPr/>
        </p:nvSpPr>
        <p:spPr>
          <a:xfrm>
            <a:off x="417496" y="542427"/>
            <a:ext cx="324010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1600" dirty="0"/>
              <a:t>Pulsar las combinaciones de teclas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297A8B6-7AF0-E28B-D7F5-1C5991DD1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983" y="1348814"/>
            <a:ext cx="8149325" cy="54248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909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A22F0C0-432E-35B4-4274-258CBCB5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28" y="125536"/>
            <a:ext cx="9893609" cy="65859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B5A9331-0FFA-630F-A8E3-1B2CAB04DE66}"/>
              </a:ext>
            </a:extLst>
          </p:cNvPr>
          <p:cNvSpPr txBox="1"/>
          <p:nvPr/>
        </p:nvSpPr>
        <p:spPr>
          <a:xfrm>
            <a:off x="5690831" y="506919"/>
            <a:ext cx="121599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1600" dirty="0"/>
              <a:t>Digitar: C#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1C560B-89F9-2BF3-41A8-95E2671585EA}"/>
              </a:ext>
            </a:extLst>
          </p:cNvPr>
          <p:cNvSpPr txBox="1"/>
          <p:nvPr/>
        </p:nvSpPr>
        <p:spPr>
          <a:xfrm>
            <a:off x="1171853" y="2949758"/>
            <a:ext cx="42450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1600" dirty="0"/>
              <a:t>Clic en la opción:</a:t>
            </a:r>
          </a:p>
          <a:p>
            <a:pPr algn="ctr"/>
            <a:r>
              <a:rPr lang="es-PE" sz="1600" dirty="0"/>
              <a:t>Aplicación de Windows Forms (.Net Framework)</a:t>
            </a:r>
          </a:p>
          <a:p>
            <a:pPr algn="ctr"/>
            <a:r>
              <a:rPr lang="es-PE" sz="1600" dirty="0"/>
              <a:t>Lenguaje: C#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5C2FBE8-F3C3-59E4-9C9D-8F391E4C4F69}"/>
              </a:ext>
            </a:extLst>
          </p:cNvPr>
          <p:cNvSpPr txBox="1"/>
          <p:nvPr/>
        </p:nvSpPr>
        <p:spPr>
          <a:xfrm>
            <a:off x="7377345" y="6173832"/>
            <a:ext cx="239845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1600" dirty="0"/>
              <a:t>Clic en el botón: Siguiente</a:t>
            </a:r>
          </a:p>
        </p:txBody>
      </p:sp>
    </p:spTree>
    <p:extLst>
      <p:ext uri="{BB962C8B-B14F-4D97-AF65-F5344CB8AC3E}">
        <p14:creationId xmlns:p14="http://schemas.microsoft.com/office/powerpoint/2010/main" val="289652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494A15B-DD86-F4AF-1E9B-DAE313C29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478" y="124590"/>
            <a:ext cx="9927917" cy="6608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2F40C11-8AC2-CB7B-B501-EB99EF373A1A}"/>
              </a:ext>
            </a:extLst>
          </p:cNvPr>
          <p:cNvSpPr txBox="1"/>
          <p:nvPr/>
        </p:nvSpPr>
        <p:spPr>
          <a:xfrm>
            <a:off x="5326848" y="124590"/>
            <a:ext cx="283173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1600" dirty="0"/>
              <a:t>Se muestra la siguiente pantalla</a:t>
            </a:r>
          </a:p>
        </p:txBody>
      </p:sp>
    </p:spTree>
    <p:extLst>
      <p:ext uri="{BB962C8B-B14F-4D97-AF65-F5344CB8AC3E}">
        <p14:creationId xmlns:p14="http://schemas.microsoft.com/office/powerpoint/2010/main" val="2112217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1017</Words>
  <Application>Microsoft Office PowerPoint</Application>
  <PresentationFormat>Panorámica</PresentationFormat>
  <Paragraphs>143</Paragraphs>
  <Slides>51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loza</dc:creator>
  <cp:lastModifiedBy>christian loza</cp:lastModifiedBy>
  <cp:revision>130</cp:revision>
  <dcterms:created xsi:type="dcterms:W3CDTF">2023-08-20T23:43:40Z</dcterms:created>
  <dcterms:modified xsi:type="dcterms:W3CDTF">2023-08-21T07:16:57Z</dcterms:modified>
</cp:coreProperties>
</file>