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71D8A-D8B8-4490-943A-1DEC4235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B53BBB-AFEC-4162-9980-222F5973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3DCAB-81C2-482E-8A1C-60E1C26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E6601-3A71-4764-8715-EE06516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7B895-526A-4EBB-B667-3E3C1FBC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43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5F95E-E9AB-4966-950D-7B8410A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164CF2-FCE8-4714-A2EF-10B78A11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7F5681-AE36-441C-80FE-073A8B98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0F98B-693B-40C2-A873-36CCEB0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BB5A2-608B-473C-A2CF-CA8E6FCD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60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6B1F4-2846-4A0F-BECA-C1FA47014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BED728-7419-427F-8BA3-B849F0EE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42526-3AC6-42D0-8353-9DDF9C6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AFF4A-4BDA-4D7D-9F39-D3CF6440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5768D-7A35-46BF-9734-B3C76C91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6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8B349-8543-4EC8-9356-2C120C3C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42EBB-6EA5-49BF-8AF1-1B851284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954D9-D611-48B3-9039-F027F9BD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E70C3-5B91-4E88-8111-4D5CE73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2C37-D2D9-413A-86D0-44AFE81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1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0B59D-7BF0-410C-A6F5-A6C3A0CC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BCADC-840B-4BCC-BCD4-C26E83153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3F35A-E3E1-42B7-84E3-6D3662648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19BED-CCAC-42BC-9ACF-8CFFBEF8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AEB0D-A87D-4E63-9B47-C6A2D436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73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52DF5-4AE5-4076-84E5-9FF62B9E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D8F24-9364-49D6-B4D6-47745152C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07E408-0B7C-4EEC-8BD0-5838A5B8D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596BF6-BBFC-4CA5-9510-37ED9CD97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4A5A24-E843-4E58-A1A8-7733F885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AE0D5-CFFC-4444-9831-F72AFB8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0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AC4BF-85E5-4413-90F0-4C6320E5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F91FE6-34FD-4917-B51E-0AB8E4DD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17208C-D579-45A5-8C81-4EEA28CE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516A1B3-F3D2-4E74-A522-60701BA0F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567C01-7C1F-4D3F-AB31-0DC74EBB7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2021F3-3860-4467-9A5F-2247D39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BF6FECA-416A-4E8E-84F7-0A91599A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618DCB-53F8-4829-BD7F-643442C9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93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37A66-AC36-400E-8D1D-B2F29DDC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1FE4DD-B57B-47E4-89D7-F67D4C98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ED71E9-6B09-44E1-99F6-2A8C586D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4EC71B-E786-402F-8D89-56527F7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36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740327-4E37-4CF6-8877-CC95D57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EFDD7-A801-4121-A541-4460B6A4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F4316B-1751-449D-92A1-DEEBF14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11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1C46-1EA9-497D-A5B6-07D2373F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3162FA-54A6-4B47-B9C0-1CD1B821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A7F7D2-DD02-4ED4-BB8D-DCBD0ADD9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98BF8-C70A-440C-9ADC-99C55A0B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ADCE9-2308-43CD-B22D-BEA8F731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132C5B-D7AC-4633-B096-A1D3B528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13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5F4F-4F56-4F43-8CC1-59A1DA3C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B52ECF-6B56-49DC-A408-E7344A5A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ABE14-8536-43B7-8908-48287D93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2F9C28-A8E4-4048-8636-8DAA139F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CF6C7B-37CF-4CD4-9BE6-3D5D8982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B17C8-45B1-4489-A01F-691E0787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69F812-2B16-4AB8-8E51-D4C88D250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B6F59-0D43-4E6A-AC82-E201BEAB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0C2C17-D549-45EE-8113-1FCB0A2D6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6F64-078F-4EF1-9AEF-622A81BABF76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87E9F-CA74-4A67-8ABC-D070B2AC0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5FA88-449C-4345-820E-2DC6D64B8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B123-49D2-4D1B-973A-8AC9091E18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98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624982" y="161395"/>
            <a:ext cx="24858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4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VISTAS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83580" y="1194744"/>
            <a:ext cx="111625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s-MX" sz="3600" dirty="0">
                <a:latin typeface="Times New Roman" panose="02020603050405020304" pitchFamily="18" charset="0"/>
              </a:rPr>
              <a:t>Una vista es un objeto en la cual permite almacenar o predefinir consultas de una base de datos para su posterior uso.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s-MX" sz="36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s-MX" sz="3600" dirty="0">
                <a:latin typeface="Times New Roman" panose="02020603050405020304" pitchFamily="18" charset="0"/>
              </a:rPr>
              <a:t>Las tablas consultadas en una vista son llamadas tablas bases.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s-MX" sz="3600" dirty="0"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s-MX" sz="3600" dirty="0">
                <a:latin typeface="Times New Roman" panose="02020603050405020304" pitchFamily="18" charset="0"/>
              </a:rPr>
              <a:t>Con algunas excepciones, una sentencia SELECT puede ser llamada y almacenada como una vista.</a:t>
            </a:r>
          </a:p>
        </p:txBody>
      </p:sp>
    </p:spTree>
    <p:extLst>
      <p:ext uri="{BB962C8B-B14F-4D97-AF65-F5344CB8AC3E}">
        <p14:creationId xmlns:p14="http://schemas.microsoft.com/office/powerpoint/2010/main" val="259168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0" y="1464817"/>
            <a:ext cx="11702079" cy="411957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5532850" y="4983271"/>
            <a:ext cx="284465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El código se ha modificado</a:t>
            </a:r>
          </a:p>
        </p:txBody>
      </p:sp>
    </p:spTree>
    <p:extLst>
      <p:ext uri="{BB962C8B-B14F-4D97-AF65-F5344CB8AC3E}">
        <p14:creationId xmlns:p14="http://schemas.microsoft.com/office/powerpoint/2010/main" val="168130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1" y="1312966"/>
            <a:ext cx="11610463" cy="4494120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281571" y="742421"/>
            <a:ext cx="2949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Grabar un objeto vista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77938" y="1381974"/>
            <a:ext cx="3293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1.- Clic en el icono: Guardar Todo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331878" y="5062579"/>
            <a:ext cx="352532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2.- Se muestra el cuadro de dialogo</a:t>
            </a:r>
          </a:p>
        </p:txBody>
      </p:sp>
    </p:spTree>
    <p:extLst>
      <p:ext uri="{BB962C8B-B14F-4D97-AF65-F5344CB8AC3E}">
        <p14:creationId xmlns:p14="http://schemas.microsoft.com/office/powerpoint/2010/main" val="322931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75" y="824428"/>
            <a:ext cx="5466553" cy="208669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2094545" y="1790140"/>
            <a:ext cx="38215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Nombre del objeto vista: V_consulta01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763200" y="2372196"/>
            <a:ext cx="247003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Clic en el botón: Aceptar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719" y="3021667"/>
            <a:ext cx="5881562" cy="314161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7230135" y="2597063"/>
            <a:ext cx="32320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 muestra el siguiente mensaje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738089" y="5302883"/>
            <a:ext cx="168028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Clic en Aceptar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43" y="4458890"/>
            <a:ext cx="4653328" cy="67784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Flecha curvada hacia abajo 13"/>
          <p:cNvSpPr/>
          <p:nvPr/>
        </p:nvSpPr>
        <p:spPr>
          <a:xfrm flipH="1">
            <a:off x="4975690" y="3876835"/>
            <a:ext cx="966158" cy="517585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346084" y="5088493"/>
            <a:ext cx="156996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Clic en: Cerrar</a:t>
            </a:r>
          </a:p>
        </p:txBody>
      </p:sp>
    </p:spTree>
    <p:extLst>
      <p:ext uri="{BB962C8B-B14F-4D97-AF65-F5344CB8AC3E}">
        <p14:creationId xmlns:p14="http://schemas.microsoft.com/office/powerpoint/2010/main" val="286585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31" y="696044"/>
            <a:ext cx="4795789" cy="532519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4313254" y="3505836"/>
            <a:ext cx="2147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1.- Clic derecho en la carpeta vistas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17080" y="4823922"/>
            <a:ext cx="2147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2.- Clic en la opción: Actualizar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86" y="713296"/>
            <a:ext cx="3911923" cy="530794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9612749" y="5374907"/>
            <a:ext cx="2147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Objeto Vista: dbo.V_consulta01</a:t>
            </a:r>
          </a:p>
        </p:txBody>
      </p:sp>
    </p:spTree>
    <p:extLst>
      <p:ext uri="{BB962C8B-B14F-4D97-AF65-F5344CB8AC3E}">
        <p14:creationId xmlns:p14="http://schemas.microsoft.com/office/powerpoint/2010/main" val="143406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4017" y="31700"/>
            <a:ext cx="2018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Ejecutar una vista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121762" y="54080"/>
            <a:ext cx="4048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 * FROM &lt;NOMBRE_VISTA&gt;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766" y="435318"/>
            <a:ext cx="10126817" cy="6341967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8577253" y="1074936"/>
            <a:ext cx="3278038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bg1"/>
                </a:solidFill>
              </a:rPr>
              <a:t>Digitar el código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bg1"/>
                </a:solidFill>
              </a:rPr>
              <a:t>Seleccionar el código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bg1"/>
                </a:solidFill>
              </a:rPr>
              <a:t>Clic en el botón: Ejecutar o F5</a:t>
            </a:r>
          </a:p>
        </p:txBody>
      </p:sp>
    </p:spTree>
    <p:extLst>
      <p:ext uri="{BB962C8B-B14F-4D97-AF65-F5344CB8AC3E}">
        <p14:creationId xmlns:p14="http://schemas.microsoft.com/office/powerpoint/2010/main" val="237705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193321" y="1041738"/>
            <a:ext cx="10702506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  <a:defRPr/>
            </a:pPr>
            <a:r>
              <a:rPr lang="es-MX" sz="2400" dirty="0">
                <a:latin typeface="Times New Roman" panose="02020603050405020304" pitchFamily="18" charset="0"/>
              </a:rPr>
              <a:t>Los ejemplos mas comunes de vistas incluyen.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endParaRPr lang="es-MX" sz="1400" dirty="0">
              <a:latin typeface="Times New Roman" panose="02020603050405020304" pitchFamily="18" charset="0"/>
            </a:endParaRP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MX" sz="2400" dirty="0">
                <a:latin typeface="Times New Roman" panose="02020603050405020304" pitchFamily="18" charset="0"/>
              </a:rPr>
              <a:t>Un extracto de campos y registros de una tabla base.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MX" sz="2400" dirty="0">
                <a:latin typeface="Times New Roman" panose="02020603050405020304" pitchFamily="18" charset="0"/>
              </a:rPr>
              <a:t>La unión de dos o más tablas bases.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MX" sz="2400" dirty="0">
                <a:latin typeface="Times New Roman" panose="02020603050405020304" pitchFamily="18" charset="0"/>
              </a:rPr>
              <a:t>Un join de dos o más tablas bases.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MX" sz="2400" dirty="0">
                <a:latin typeface="Times New Roman" panose="02020603050405020304" pitchFamily="18" charset="0"/>
              </a:rPr>
              <a:t>Resultados estadísticos de una tabla base.</a:t>
            </a:r>
          </a:p>
          <a:p>
            <a:pPr marL="1257300" lvl="2" indent="-342900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s-MX" sz="2400" dirty="0">
                <a:latin typeface="Times New Roman" panose="02020603050405020304" pitchFamily="18" charset="0"/>
              </a:rPr>
              <a:t>Una parte de una vista o una combinación de vistas y tablas base.</a:t>
            </a:r>
          </a:p>
        </p:txBody>
      </p:sp>
    </p:spTree>
    <p:extLst>
      <p:ext uri="{BB962C8B-B14F-4D97-AF65-F5344CB8AC3E}">
        <p14:creationId xmlns:p14="http://schemas.microsoft.com/office/powerpoint/2010/main" val="276511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771" y="504359"/>
            <a:ext cx="3891353" cy="623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0" y="8878"/>
            <a:ext cx="5986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CREAR UNA VISTA CON EL ASISTENTE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951" y="504359"/>
            <a:ext cx="4512080" cy="6233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7798287" y="1440612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Objetos vistas</a:t>
            </a:r>
          </a:p>
        </p:txBody>
      </p:sp>
    </p:spTree>
    <p:extLst>
      <p:ext uri="{BB962C8B-B14F-4D97-AF65-F5344CB8AC3E}">
        <p14:creationId xmlns:p14="http://schemas.microsoft.com/office/powerpoint/2010/main" val="8953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7259" y="70659"/>
            <a:ext cx="8130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1.- Crear una vista de dos tablas relacionadas con el nombre: V_consulta01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1" y="597305"/>
            <a:ext cx="5416264" cy="614084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714735" y="3364862"/>
            <a:ext cx="34850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1.- Clic derecho en la carpeta Vistas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04099" y="4719197"/>
            <a:ext cx="32090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2.- Clic en la opción: Nueva Vista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928" y="1225291"/>
            <a:ext cx="6276731" cy="4884876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7543476" y="3105834"/>
            <a:ext cx="298761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3.- Seleccionar las dos tablas: Categories y Products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603107" y="5177986"/>
            <a:ext cx="284384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4.- Clic en: Agregar y Cerrar</a:t>
            </a:r>
          </a:p>
        </p:txBody>
      </p:sp>
    </p:spTree>
    <p:extLst>
      <p:ext uri="{BB962C8B-B14F-4D97-AF65-F5344CB8AC3E}">
        <p14:creationId xmlns:p14="http://schemas.microsoft.com/office/powerpoint/2010/main" val="13868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5" y="91495"/>
            <a:ext cx="7132863" cy="6675009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uadroTexto 2"/>
          <p:cNvSpPr txBox="1"/>
          <p:nvPr/>
        </p:nvSpPr>
        <p:spPr>
          <a:xfrm>
            <a:off x="7138206" y="903887"/>
            <a:ext cx="199549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Área de tablas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977699" y="3371481"/>
            <a:ext cx="25590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Área de Columnas, alias, criterios, ordenación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77699" y="4745827"/>
            <a:ext cx="255908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Área de Instrucción Transact SQL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977699" y="6105470"/>
            <a:ext cx="235205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Panel de Resultados</a:t>
            </a:r>
          </a:p>
        </p:txBody>
      </p:sp>
    </p:spTree>
    <p:extLst>
      <p:ext uri="{BB962C8B-B14F-4D97-AF65-F5344CB8AC3E}">
        <p14:creationId xmlns:p14="http://schemas.microsoft.com/office/powerpoint/2010/main" val="322508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2" y="1013841"/>
            <a:ext cx="5114925" cy="2447925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521518" y="480443"/>
            <a:ext cx="4441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Seleccionar los siguientes campos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3332443" y="3218302"/>
            <a:ext cx="182584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1.- ProductId</a:t>
            </a:r>
          </a:p>
          <a:p>
            <a:r>
              <a:rPr lang="es-ES" dirty="0">
                <a:solidFill>
                  <a:schemeClr val="bg1"/>
                </a:solidFill>
              </a:rPr>
              <a:t>2.- ProductName</a:t>
            </a:r>
          </a:p>
          <a:p>
            <a:r>
              <a:rPr lang="es-ES" dirty="0">
                <a:solidFill>
                  <a:schemeClr val="bg1"/>
                </a:solidFill>
              </a:rPr>
              <a:t>3.- UnitPrice</a:t>
            </a:r>
          </a:p>
          <a:p>
            <a:r>
              <a:rPr lang="es-ES" dirty="0">
                <a:solidFill>
                  <a:schemeClr val="bg1"/>
                </a:solidFill>
              </a:rPr>
              <a:t>4.- UnitsInStock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01695" y="2265249"/>
            <a:ext cx="18807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5.- CategoryName</a:t>
            </a:r>
          </a:p>
          <a:p>
            <a:r>
              <a:rPr lang="es-ES" dirty="0">
                <a:solidFill>
                  <a:schemeClr val="bg1"/>
                </a:solidFill>
              </a:rPr>
              <a:t>6.- Description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20" y="863810"/>
            <a:ext cx="6610288" cy="493314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uadroTexto 7"/>
          <p:cNvSpPr txBox="1"/>
          <p:nvPr/>
        </p:nvSpPr>
        <p:spPr>
          <a:xfrm>
            <a:off x="7737899" y="3694666"/>
            <a:ext cx="282946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 agregan las tablas de los campos seleccionados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744316" y="5221532"/>
            <a:ext cx="257354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 muestra la instrucción Select y el Inner Join</a:t>
            </a:r>
          </a:p>
        </p:txBody>
      </p:sp>
    </p:spTree>
    <p:extLst>
      <p:ext uri="{BB962C8B-B14F-4D97-AF65-F5344CB8AC3E}">
        <p14:creationId xmlns:p14="http://schemas.microsoft.com/office/powerpoint/2010/main" val="349610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1" y="1535141"/>
            <a:ext cx="11763196" cy="3890874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95390" y="314026"/>
            <a:ext cx="4734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Mostrar los resultados de una vista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516709" y="1324597"/>
            <a:ext cx="38416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1.- En el área de las tablas, clic derecho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82619" y="2555299"/>
            <a:ext cx="440925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2.- Clic en la opción: Ejecutar SQL &lt;&gt; Ctrl +R</a:t>
            </a:r>
          </a:p>
        </p:txBody>
      </p:sp>
    </p:spTree>
    <p:extLst>
      <p:ext uri="{BB962C8B-B14F-4D97-AF65-F5344CB8AC3E}">
        <p14:creationId xmlns:p14="http://schemas.microsoft.com/office/powerpoint/2010/main" val="58533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36" y="103413"/>
            <a:ext cx="8178761" cy="6615662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7954687" y="5065745"/>
            <a:ext cx="210312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Resultado de la vista</a:t>
            </a:r>
          </a:p>
        </p:txBody>
      </p:sp>
    </p:spTree>
    <p:extLst>
      <p:ext uri="{BB962C8B-B14F-4D97-AF65-F5344CB8AC3E}">
        <p14:creationId xmlns:p14="http://schemas.microsoft.com/office/powerpoint/2010/main" val="112035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408" y="981616"/>
            <a:ext cx="5098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Ordenación de registros en una vista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41" y="1903016"/>
            <a:ext cx="11718975" cy="3714211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CuadroTexto 3"/>
          <p:cNvSpPr txBox="1"/>
          <p:nvPr/>
        </p:nvSpPr>
        <p:spPr>
          <a:xfrm>
            <a:off x="524283" y="1521550"/>
            <a:ext cx="162545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En el campo: ProductName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828646" y="1351638"/>
            <a:ext cx="231844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En la columna: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Criterio de ordenación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679121" y="4659393"/>
            <a:ext cx="295104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bg1"/>
                </a:solidFill>
              </a:rPr>
              <a:t>Clic en la flecha abajo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solidFill>
                  <a:schemeClr val="bg1"/>
                </a:solidFill>
              </a:rPr>
              <a:t>Seleccionar 1, significa el primer campo a ordenar</a:t>
            </a:r>
          </a:p>
        </p:txBody>
      </p:sp>
    </p:spTree>
    <p:extLst>
      <p:ext uri="{BB962C8B-B14F-4D97-AF65-F5344CB8AC3E}">
        <p14:creationId xmlns:p14="http://schemas.microsoft.com/office/powerpoint/2010/main" val="3923584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394</Words>
  <Application>Microsoft Office PowerPoint</Application>
  <PresentationFormat>Panorámica</PresentationFormat>
  <Paragraphs>60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christian loza</cp:lastModifiedBy>
  <cp:revision>415</cp:revision>
  <dcterms:created xsi:type="dcterms:W3CDTF">2019-07-10T17:30:38Z</dcterms:created>
  <dcterms:modified xsi:type="dcterms:W3CDTF">2023-08-26T05:23:29Z</dcterms:modified>
</cp:coreProperties>
</file>