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1" r:id="rId2"/>
    <p:sldId id="351" r:id="rId3"/>
    <p:sldId id="317" r:id="rId4"/>
    <p:sldId id="318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9A7A8-D3CB-433C-A60F-88A7F98A76FC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A1DA4-D327-4F73-BA68-30977745ED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144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FC622E2B-EE21-BE02-5B04-B58F1890A207}"/>
              </a:ext>
            </a:extLst>
          </p:cNvPr>
          <p:cNvSpPr txBox="1"/>
          <p:nvPr/>
        </p:nvSpPr>
        <p:spPr>
          <a:xfrm>
            <a:off x="133166" y="611944"/>
            <a:ext cx="18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EE0642-B704-9C31-565A-906A17A08CCF}"/>
              </a:ext>
            </a:extLst>
          </p:cNvPr>
          <p:cNvSpPr txBox="1"/>
          <p:nvPr/>
        </p:nvSpPr>
        <p:spPr>
          <a:xfrm>
            <a:off x="71020" y="1633495"/>
            <a:ext cx="12046999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Con la base de datos: BDdata01.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Con la  tabla: Alumno.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Realizar la conexión con datos desconectados.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Mostrar los datos de la tabla Alumno hacia un DataGridView.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Se tiene que utilizar la autenticación de Windows.</a:t>
            </a:r>
          </a:p>
        </p:txBody>
      </p:sp>
    </p:spTree>
    <p:extLst>
      <p:ext uri="{BB962C8B-B14F-4D97-AF65-F5344CB8AC3E}">
        <p14:creationId xmlns:p14="http://schemas.microsoft.com/office/powerpoint/2010/main" val="107187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73000D-582B-92BF-523D-4D9402C1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6" y="87665"/>
            <a:ext cx="11867715" cy="6632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5FF935-DC30-0AD3-F684-BC858DE6375C}"/>
              </a:ext>
            </a:extLst>
          </p:cNvPr>
          <p:cNvSpPr txBox="1"/>
          <p:nvPr/>
        </p:nvSpPr>
        <p:spPr>
          <a:xfrm>
            <a:off x="6436309" y="1092469"/>
            <a:ext cx="41369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207370-1933-E41F-B999-D58E9D155DCE}"/>
              </a:ext>
            </a:extLst>
          </p:cNvPr>
          <p:cNvSpPr txBox="1"/>
          <p:nvPr/>
        </p:nvSpPr>
        <p:spPr>
          <a:xfrm>
            <a:off x="7803471" y="2800425"/>
            <a:ext cx="24946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System.Data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40EFB7-B5EE-EE14-B965-1F92E1E7FF92}"/>
              </a:ext>
            </a:extLst>
          </p:cNvPr>
          <p:cNvSpPr txBox="1"/>
          <p:nvPr/>
        </p:nvSpPr>
        <p:spPr>
          <a:xfrm>
            <a:off x="10074817" y="5972856"/>
            <a:ext cx="191882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Se Importa el espacio de nombres </a:t>
            </a:r>
            <a:r>
              <a:rPr lang="es-PE" sz="1400" b="0" i="0" dirty="0">
                <a:effectLst/>
                <a:latin typeface="Söhne Mono"/>
              </a:rPr>
              <a:t>System.Windows.Forms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948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76055F-D100-3772-38F6-3942FF25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5" y="332639"/>
            <a:ext cx="11251413" cy="6103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DD461D-EFB6-500D-475F-E2ED1FB17A90}"/>
              </a:ext>
            </a:extLst>
          </p:cNvPr>
          <p:cNvSpPr txBox="1"/>
          <p:nvPr/>
        </p:nvSpPr>
        <p:spPr>
          <a:xfrm>
            <a:off x="9240915" y="5630182"/>
            <a:ext cx="275009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Se Importa el espacio de nombres </a:t>
            </a:r>
            <a:r>
              <a:rPr lang="es-PE" b="0" i="0" dirty="0">
                <a:effectLst/>
                <a:latin typeface="Söhne Mono"/>
              </a:rPr>
              <a:t>System.Data.SqlClient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914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0F96E7-EC1B-614E-9838-2AFC6205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778661"/>
            <a:ext cx="11869444" cy="514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7A81DA-147D-4A1A-1265-0BC13BAF0141}"/>
              </a:ext>
            </a:extLst>
          </p:cNvPr>
          <p:cNvSpPr txBox="1"/>
          <p:nvPr/>
        </p:nvSpPr>
        <p:spPr>
          <a:xfrm>
            <a:off x="7130249" y="2517194"/>
            <a:ext cx="4928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declara una cadena: conectar, que contiene la cadena de conexión a la base de datos: BDdata01, con autenticación de Windows.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205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AA319F7-C063-00A2-1A44-339FA095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354648"/>
            <a:ext cx="11771790" cy="6188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AD88042-0751-3E02-BCBD-BBCD30750B86}"/>
              </a:ext>
            </a:extLst>
          </p:cNvPr>
          <p:cNvSpPr txBox="1"/>
          <p:nvPr/>
        </p:nvSpPr>
        <p:spPr>
          <a:xfrm>
            <a:off x="7202010" y="4498305"/>
            <a:ext cx="441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>
                <a:latin typeface="Söhne Mono"/>
              </a:rPr>
              <a:t>Se declara un objeto de tipo SqlDataAdapter, que viene a ser  Adaptador de datos.</a:t>
            </a:r>
          </a:p>
        </p:txBody>
      </p:sp>
    </p:spTree>
    <p:extLst>
      <p:ext uri="{BB962C8B-B14F-4D97-AF65-F5344CB8AC3E}">
        <p14:creationId xmlns:p14="http://schemas.microsoft.com/office/powerpoint/2010/main" val="58694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9E6AF9B-D863-522F-2678-9D23262E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97567"/>
            <a:ext cx="11736279" cy="6631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24883C-5A29-75B4-4591-C6176107B93D}"/>
              </a:ext>
            </a:extLst>
          </p:cNvPr>
          <p:cNvSpPr txBox="1"/>
          <p:nvPr/>
        </p:nvSpPr>
        <p:spPr>
          <a:xfrm>
            <a:off x="5973192" y="4711366"/>
            <a:ext cx="4759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declara un objeto: dsalumno de tipo: DataSet, que viene a ser el almacén de datos en memoria.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54157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4FC237-CCBB-5300-5943-5335E0F0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9" y="115409"/>
            <a:ext cx="11646335" cy="656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EC9E01-0C3E-82F3-9F7E-8D1C9A5FBBFF}"/>
              </a:ext>
            </a:extLst>
          </p:cNvPr>
          <p:cNvSpPr txBox="1"/>
          <p:nvPr/>
        </p:nvSpPr>
        <p:spPr>
          <a:xfrm>
            <a:off x="7264152" y="4714917"/>
            <a:ext cx="458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Se crea un método: Cargar_Datos, de tipo void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499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37F283E-6C36-108B-14C4-EADD1658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" y="1020940"/>
            <a:ext cx="11789547" cy="4826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2FF798-E748-E62F-7A8F-377B2B3FBBEF}"/>
              </a:ext>
            </a:extLst>
          </p:cNvPr>
          <p:cNvSpPr txBox="1"/>
          <p:nvPr/>
        </p:nvSpPr>
        <p:spPr>
          <a:xfrm>
            <a:off x="3775228" y="2986858"/>
            <a:ext cx="749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Söhne Mono"/>
              </a:rPr>
              <a:t>Crea una conexión a la base de datos, usando la cadena de conexión: conectar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201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B12AD4-C04F-CD4D-A2F7-893A84FE4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" y="125388"/>
            <a:ext cx="11854649" cy="29851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6A6FC0-F626-08C4-E4D3-F4B670FDC034}"/>
              </a:ext>
            </a:extLst>
          </p:cNvPr>
          <p:cNvSpPr txBox="1"/>
          <p:nvPr/>
        </p:nvSpPr>
        <p:spPr>
          <a:xfrm>
            <a:off x="4547587" y="2202534"/>
            <a:ext cx="5253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Crear un objeto: dataalumno de tipo: SqlDataAdapter con la sentencia Transact SQL SQL y la conexión.</a:t>
            </a:r>
            <a:endParaRPr lang="es-PE" dirty="0">
              <a:latin typeface="Söhne Mono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832048D-4074-0D30-3B9C-557D58B4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" y="3262174"/>
            <a:ext cx="11854649" cy="3381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0366BD-CCD6-4972-79A5-DF98DBF1A673}"/>
              </a:ext>
            </a:extLst>
          </p:cNvPr>
          <p:cNvSpPr txBox="1"/>
          <p:nvPr/>
        </p:nvSpPr>
        <p:spPr>
          <a:xfrm>
            <a:off x="3153791" y="5634650"/>
            <a:ext cx="5226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Söhne Mono"/>
              </a:rPr>
              <a:t>Se crea un objeto: dsalumno de tipo: DataSet.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Söhne Mono"/>
              </a:rPr>
              <a:t>Con el objeto dsalumno, se almacenaran los datos.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42455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54C23C6-6BDB-01BB-629E-A994B9EB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1" y="749257"/>
            <a:ext cx="11897558" cy="5483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198063-B6C6-5D36-12D8-E6EC2433C7C2}"/>
              </a:ext>
            </a:extLst>
          </p:cNvPr>
          <p:cNvSpPr txBox="1"/>
          <p:nvPr/>
        </p:nvSpPr>
        <p:spPr>
          <a:xfrm>
            <a:off x="3215935" y="4658049"/>
            <a:ext cx="6256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 encarga de ejecutar la consulta SQL definida en el objeto: dataalumno(Select * from alumno) y con el método: Fill llena el DataTable: "Alumnos“, dentro del DataSet con los resultados de la consulta.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864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4D5D0E5-66BA-04B2-2309-FF25B70B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771494"/>
            <a:ext cx="11798422" cy="5123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BB2A03-541D-4FF8-E555-0AEAABF14749}"/>
              </a:ext>
            </a:extLst>
          </p:cNvPr>
          <p:cNvSpPr txBox="1"/>
          <p:nvPr/>
        </p:nvSpPr>
        <p:spPr>
          <a:xfrm>
            <a:off x="3535529" y="4785936"/>
            <a:ext cx="5626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Establecer el DataTable(Alumnos) del DataSet (dsalumno), como fuente de datos para el DataGridView: dgvlistado.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01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D1AB6D-01BE-4E5D-B11B-3F87E89E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274" y="247167"/>
            <a:ext cx="6760207" cy="62926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92E4F3-EE06-A19E-CACF-F2A0C55A5B7A}"/>
              </a:ext>
            </a:extLst>
          </p:cNvPr>
          <p:cNvSpPr txBox="1"/>
          <p:nvPr/>
        </p:nvSpPr>
        <p:spPr>
          <a:xfrm>
            <a:off x="741422" y="2848548"/>
            <a:ext cx="396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Proyecto02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Crear una sub carpeta: Aplicacion02</a:t>
            </a:r>
          </a:p>
        </p:txBody>
      </p:sp>
    </p:spTree>
    <p:extLst>
      <p:ext uri="{BB962C8B-B14F-4D97-AF65-F5344CB8AC3E}">
        <p14:creationId xmlns:p14="http://schemas.microsoft.com/office/powerpoint/2010/main" val="25956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5B1EF4-09B9-4A52-82E6-00D060CD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6" y="373513"/>
            <a:ext cx="11768230" cy="5920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0267ED-206B-4A3A-1EFC-6AC8912577A7}"/>
              </a:ext>
            </a:extLst>
          </p:cNvPr>
          <p:cNvSpPr txBox="1"/>
          <p:nvPr/>
        </p:nvSpPr>
        <p:spPr>
          <a:xfrm>
            <a:off x="4225770" y="4039653"/>
            <a:ext cx="51135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Inicia un bloque try catch para manejar excepciones</a:t>
            </a:r>
            <a:endParaRPr lang="es-PE" dirty="0">
              <a:latin typeface="Söhne Mon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D2F9F4-DDA6-3687-5642-FA6605CB5E40}"/>
              </a:ext>
            </a:extLst>
          </p:cNvPr>
          <p:cNvSpPr txBox="1"/>
          <p:nvPr/>
        </p:nvSpPr>
        <p:spPr>
          <a:xfrm>
            <a:off x="7353667" y="5483911"/>
            <a:ext cx="40718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Captura cualquier excepción que ocurra</a:t>
            </a:r>
            <a:endParaRPr lang="es-PE" dirty="0">
              <a:latin typeface="Söhne Mon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FC10C2-C3A1-D47D-F252-67A8BB0B84CD}"/>
              </a:ext>
            </a:extLst>
          </p:cNvPr>
          <p:cNvSpPr txBox="1"/>
          <p:nvPr/>
        </p:nvSpPr>
        <p:spPr>
          <a:xfrm>
            <a:off x="4706645" y="2853859"/>
            <a:ext cx="34460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En el evento: Load del formulario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19233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86E6F3-627E-EE19-6967-F027D92F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0" y="538723"/>
            <a:ext cx="11713959" cy="5835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4BBE30-DFDD-0A14-5E95-D550E1F73433}"/>
              </a:ext>
            </a:extLst>
          </p:cNvPr>
          <p:cNvSpPr txBox="1"/>
          <p:nvPr/>
        </p:nvSpPr>
        <p:spPr>
          <a:xfrm>
            <a:off x="6800295" y="4684733"/>
            <a:ext cx="316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Söhne Mono"/>
              </a:rPr>
              <a:t>Llama al método: Cargar_Datos, para cargar los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902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36BC47-B139-8D27-0C9F-84720163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0" y="1033876"/>
            <a:ext cx="11888324" cy="4958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DB7A106-4D3B-E1FC-71DE-F288CA002A0E}"/>
              </a:ext>
            </a:extLst>
          </p:cNvPr>
          <p:cNvSpPr txBox="1"/>
          <p:nvPr/>
        </p:nvSpPr>
        <p:spPr>
          <a:xfrm>
            <a:off x="4654118" y="5394427"/>
            <a:ext cx="536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dirty="0">
                <a:latin typeface="Söhne Mono"/>
              </a:rPr>
              <a:t>Muestra un mensaje de error, si ocurre una excepción</a:t>
            </a:r>
            <a:endParaRPr lang="es-PE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325297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DFA7F4-4F68-5CB9-EE30-930B75E9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" y="73243"/>
            <a:ext cx="1285875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0B998D-42D5-2980-0CD5-E31D2AFB5D6D}"/>
              </a:ext>
            </a:extLst>
          </p:cNvPr>
          <p:cNvSpPr txBox="1"/>
          <p:nvPr/>
        </p:nvSpPr>
        <p:spPr>
          <a:xfrm>
            <a:off x="1484789" y="116530"/>
            <a:ext cx="250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Código del botón: SALIR</a:t>
            </a:r>
            <a:endParaRPr lang="es-PE" dirty="0">
              <a:latin typeface="Söhne Mon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54B025-BAEF-148E-C799-9DD98293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" y="940417"/>
            <a:ext cx="11887200" cy="4977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437122-9408-85C9-B02E-CED9CB69A327}"/>
              </a:ext>
            </a:extLst>
          </p:cNvPr>
          <p:cNvSpPr txBox="1"/>
          <p:nvPr/>
        </p:nvSpPr>
        <p:spPr>
          <a:xfrm>
            <a:off x="5463465" y="4734398"/>
            <a:ext cx="2331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Se cierra la aplicación</a:t>
            </a:r>
            <a:endParaRPr lang="es-PE" dirty="0">
              <a:latin typeface="Söhne Mon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50B83F-C56D-3F27-8E97-846F9B343658}"/>
              </a:ext>
            </a:extLst>
          </p:cNvPr>
          <p:cNvSpPr txBox="1"/>
          <p:nvPr/>
        </p:nvSpPr>
        <p:spPr>
          <a:xfrm>
            <a:off x="4991100" y="6157597"/>
            <a:ext cx="3194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Söhne Mono"/>
              </a:rPr>
              <a:t>Grabar el proyecto</a:t>
            </a:r>
            <a:endParaRPr lang="es-PE" sz="2800" dirty="0"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5086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3A5F8D-1CF1-B1E9-5699-04F60A32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7" y="73749"/>
            <a:ext cx="1791553" cy="876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5F2E1F-134B-0642-1B80-9F0F4C11EC1E}"/>
              </a:ext>
            </a:extLst>
          </p:cNvPr>
          <p:cNvSpPr txBox="1"/>
          <p:nvPr/>
        </p:nvSpPr>
        <p:spPr>
          <a:xfrm>
            <a:off x="1681581" y="458561"/>
            <a:ext cx="2331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>
                <a:latin typeface="Söhne Mono"/>
              </a:rPr>
              <a:t>Clic en el botón: Iniciar</a:t>
            </a:r>
            <a:endParaRPr lang="es-PE" dirty="0">
              <a:latin typeface="Söhne Mon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A383DE-233F-A604-9228-81509990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6" y="1082798"/>
            <a:ext cx="11938942" cy="56287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80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E2F54BA-520C-58F4-770F-6920041022A3}"/>
              </a:ext>
            </a:extLst>
          </p:cNvPr>
          <p:cNvSpPr txBox="1"/>
          <p:nvPr/>
        </p:nvSpPr>
        <p:spPr>
          <a:xfrm>
            <a:off x="1074197" y="1589108"/>
            <a:ext cx="10280343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Con la base de datos: BDdataCalificado01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Con la  tabla: Celulares.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Realizar la conexión con datos desconectados.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Mostrar los datos hacia un DataGridView.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PE" sz="3600" dirty="0"/>
              <a:t>Se tiene que utilizar la autenticación de Windows.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900E06-7DEC-9469-B4D3-296AAEE88F22}"/>
              </a:ext>
            </a:extLst>
          </p:cNvPr>
          <p:cNvSpPr txBox="1"/>
          <p:nvPr/>
        </p:nvSpPr>
        <p:spPr>
          <a:xfrm>
            <a:off x="133166" y="611944"/>
            <a:ext cx="2965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 Calificado</a:t>
            </a:r>
          </a:p>
        </p:txBody>
      </p:sp>
    </p:spTree>
    <p:extLst>
      <p:ext uri="{BB962C8B-B14F-4D97-AF65-F5344CB8AC3E}">
        <p14:creationId xmlns:p14="http://schemas.microsoft.com/office/powerpoint/2010/main" val="4745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5C72B7-B381-65FD-9610-436C2841FC1E}"/>
              </a:ext>
            </a:extLst>
          </p:cNvPr>
          <p:cNvSpPr txBox="1"/>
          <p:nvPr/>
        </p:nvSpPr>
        <p:spPr>
          <a:xfrm>
            <a:off x="53263" y="43205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Abrir el programa: Visual Studio 2022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1B029B-6DDF-2820-2081-E106E1AA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88" y="481426"/>
            <a:ext cx="10993192" cy="6237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2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E6FC160-BE5E-FE8F-062D-1ABFBA9A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52" y="117720"/>
            <a:ext cx="10067370" cy="658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5D4587-A7F8-B024-C995-7870036338AA}"/>
              </a:ext>
            </a:extLst>
          </p:cNvPr>
          <p:cNvSpPr txBox="1"/>
          <p:nvPr/>
        </p:nvSpPr>
        <p:spPr>
          <a:xfrm>
            <a:off x="6640497" y="5564606"/>
            <a:ext cx="29029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en: Continuar sin código</a:t>
            </a:r>
          </a:p>
        </p:txBody>
      </p:sp>
    </p:spTree>
    <p:extLst>
      <p:ext uri="{BB962C8B-B14F-4D97-AF65-F5344CB8AC3E}">
        <p14:creationId xmlns:p14="http://schemas.microsoft.com/office/powerpoint/2010/main" val="32220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3473ED-6539-A12F-639C-936EC644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1" y="87665"/>
            <a:ext cx="11740591" cy="175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A41A52-C2B7-172A-0670-B9F2BB5414FB}"/>
              </a:ext>
            </a:extLst>
          </p:cNvPr>
          <p:cNvSpPr txBox="1"/>
          <p:nvPr/>
        </p:nvSpPr>
        <p:spPr>
          <a:xfrm>
            <a:off x="1509204" y="7878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Archivo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3B7152-65FD-FCE8-8D39-BEC50B3CDF7D}"/>
              </a:ext>
            </a:extLst>
          </p:cNvPr>
          <p:cNvSpPr txBox="1"/>
          <p:nvPr/>
        </p:nvSpPr>
        <p:spPr>
          <a:xfrm>
            <a:off x="230820" y="769127"/>
            <a:ext cx="2556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Nuevo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DBDEDC-6374-BD66-53B5-E2ADBC28F389}"/>
              </a:ext>
            </a:extLst>
          </p:cNvPr>
          <p:cNvSpPr txBox="1"/>
          <p:nvPr/>
        </p:nvSpPr>
        <p:spPr>
          <a:xfrm>
            <a:off x="7733930" y="448119"/>
            <a:ext cx="28393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 Proyecto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BF68F3-D7E9-7325-2C01-9D1FDDFC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6" y="1204539"/>
            <a:ext cx="8347726" cy="555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54AEF57-91B3-56DF-35B8-FC72D917D3A8}"/>
              </a:ext>
            </a:extLst>
          </p:cNvPr>
          <p:cNvSpPr txBox="1"/>
          <p:nvPr/>
        </p:nvSpPr>
        <p:spPr>
          <a:xfrm>
            <a:off x="6329777" y="1468345"/>
            <a:ext cx="1253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Digitar: C#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7A0056-2496-2B2A-BADE-3551E4E15DC2}"/>
              </a:ext>
            </a:extLst>
          </p:cNvPr>
          <p:cNvSpPr txBox="1"/>
          <p:nvPr/>
        </p:nvSpPr>
        <p:spPr>
          <a:xfrm>
            <a:off x="1589104" y="3599967"/>
            <a:ext cx="47247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la opción:</a:t>
            </a:r>
          </a:p>
          <a:p>
            <a:pPr algn="ctr"/>
            <a:r>
              <a:rPr lang="es-PE" dirty="0"/>
              <a:t>Aplicación de Windows Forms (.NET Framework)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1E9FA-84D1-D157-64D0-183521FE3357}"/>
              </a:ext>
            </a:extLst>
          </p:cNvPr>
          <p:cNvSpPr txBox="1"/>
          <p:nvPr/>
        </p:nvSpPr>
        <p:spPr>
          <a:xfrm>
            <a:off x="7395102" y="6269605"/>
            <a:ext cx="26189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Siguiente</a:t>
            </a:r>
          </a:p>
        </p:txBody>
      </p:sp>
    </p:spTree>
    <p:extLst>
      <p:ext uri="{BB962C8B-B14F-4D97-AF65-F5344CB8AC3E}">
        <p14:creationId xmlns:p14="http://schemas.microsoft.com/office/powerpoint/2010/main" val="96846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9C5C1F0-4714-3569-200A-0BF31F8B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34" y="138211"/>
            <a:ext cx="9886990" cy="658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DAB8440-448D-8F10-62BB-0FC391874CE7}"/>
              </a:ext>
            </a:extLst>
          </p:cNvPr>
          <p:cNvSpPr txBox="1"/>
          <p:nvPr/>
        </p:nvSpPr>
        <p:spPr>
          <a:xfrm>
            <a:off x="2654424" y="1558103"/>
            <a:ext cx="40304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Nombre del proyecto: AplicaConexion02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3A8A9B-F0EB-F171-882D-A02826BBD03F}"/>
              </a:ext>
            </a:extLst>
          </p:cNvPr>
          <p:cNvSpPr txBox="1"/>
          <p:nvPr/>
        </p:nvSpPr>
        <p:spPr>
          <a:xfrm>
            <a:off x="3854386" y="2145509"/>
            <a:ext cx="29429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Unidad y carpeta de trabajo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532955-B946-63DD-29E4-0D5E98727EBC}"/>
              </a:ext>
            </a:extLst>
          </p:cNvPr>
          <p:cNvSpPr txBox="1"/>
          <p:nvPr/>
        </p:nvSpPr>
        <p:spPr>
          <a:xfrm>
            <a:off x="2719527" y="3746300"/>
            <a:ext cx="28378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Seleccionar un Framework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842EB6-77E4-DE9A-4792-EB1283E2B5EF}"/>
              </a:ext>
            </a:extLst>
          </p:cNvPr>
          <p:cNvSpPr txBox="1"/>
          <p:nvPr/>
        </p:nvSpPr>
        <p:spPr>
          <a:xfrm>
            <a:off x="8463384" y="5789092"/>
            <a:ext cx="23673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Clic en el botón: Crear</a:t>
            </a:r>
          </a:p>
        </p:txBody>
      </p:sp>
    </p:spTree>
    <p:extLst>
      <p:ext uri="{BB962C8B-B14F-4D97-AF65-F5344CB8AC3E}">
        <p14:creationId xmlns:p14="http://schemas.microsoft.com/office/powerpoint/2010/main" val="31609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5580DE5-0CE9-711B-A2E5-2BB2218C270C}"/>
              </a:ext>
            </a:extLst>
          </p:cNvPr>
          <p:cNvSpPr txBox="1"/>
          <p:nvPr/>
        </p:nvSpPr>
        <p:spPr>
          <a:xfrm>
            <a:off x="4891135" y="69609"/>
            <a:ext cx="2401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Diseño del Formulario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1156EE-AAC9-6927-D558-DBE886FF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" y="530486"/>
            <a:ext cx="11973663" cy="6145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5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70FEE35-7BFB-2271-551E-A83B3824E458}"/>
              </a:ext>
            </a:extLst>
          </p:cNvPr>
          <p:cNvSpPr txBox="1"/>
          <p:nvPr/>
        </p:nvSpPr>
        <p:spPr>
          <a:xfrm>
            <a:off x="3320254" y="229408"/>
            <a:ext cx="29340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Formulario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16A5041-F1DE-8D73-321B-6C2D0EDC4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5235"/>
              </p:ext>
            </p:extLst>
          </p:nvPr>
        </p:nvGraphicFramePr>
        <p:xfrm>
          <a:off x="3289186" y="691158"/>
          <a:ext cx="6237628" cy="1706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Frmlista02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LISTADO DE ALUMNOS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89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StartPosition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CenterScreen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104509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B79BDDC9-7B38-E22F-1402-B7D7E939FB62}"/>
              </a:ext>
            </a:extLst>
          </p:cNvPr>
          <p:cNvSpPr txBox="1"/>
          <p:nvPr/>
        </p:nvSpPr>
        <p:spPr>
          <a:xfrm>
            <a:off x="3302498" y="2490456"/>
            <a:ext cx="30894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DataGridView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16E7E74-13E9-CC52-86EA-8C2DFC41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20001"/>
              </p:ext>
            </p:extLst>
          </p:nvPr>
        </p:nvGraphicFramePr>
        <p:xfrm>
          <a:off x="3289185" y="2952206"/>
          <a:ext cx="6237628" cy="853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384719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dgvlistado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8F8E6813-D572-6854-A5D4-040ADE5493EC}"/>
              </a:ext>
            </a:extLst>
          </p:cNvPr>
          <p:cNvSpPr txBox="1"/>
          <p:nvPr/>
        </p:nvSpPr>
        <p:spPr>
          <a:xfrm>
            <a:off x="3320254" y="3898064"/>
            <a:ext cx="242360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Propiedades del Button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82B757A-C60C-5492-55A0-BB13081C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5518"/>
              </p:ext>
            </p:extLst>
          </p:nvPr>
        </p:nvGraphicFramePr>
        <p:xfrm>
          <a:off x="3326381" y="4388355"/>
          <a:ext cx="6200432" cy="2133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936377">
                  <a:extLst>
                    <a:ext uri="{9D8B030D-6E8A-4147-A177-3AD203B41FA5}">
                      <a16:colId xmlns:a16="http://schemas.microsoft.com/office/drawing/2014/main" val="2769210365"/>
                    </a:ext>
                  </a:extLst>
                </a:gridCol>
                <a:gridCol w="4264055">
                  <a:extLst>
                    <a:ext uri="{9D8B030D-6E8A-4147-A177-3AD203B41FA5}">
                      <a16:colId xmlns:a16="http://schemas.microsoft.com/office/drawing/2014/main" val="3966414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Propiedad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Valor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347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ES" sz="2800" dirty="0">
                          <a:effectLst/>
                        </a:rPr>
                        <a:t>Name </a:t>
                      </a:r>
                      <a:endParaRPr lang="es-PE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btnsalir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625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78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57200" algn="ctr"/>
                      <a:r>
                        <a:rPr lang="es-PE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Sans Serif; 15,75pt; style=Bold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51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7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B1D990-6669-6D50-C65C-E019C949F524}"/>
              </a:ext>
            </a:extLst>
          </p:cNvPr>
          <p:cNvSpPr txBox="1"/>
          <p:nvPr/>
        </p:nvSpPr>
        <p:spPr>
          <a:xfrm>
            <a:off x="44389" y="22461"/>
            <a:ext cx="26721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dirty="0"/>
              <a:t>Doble clic en el formulario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95192-BBF2-94CE-80C0-7BA49B1E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79" y="491083"/>
            <a:ext cx="10302762" cy="6255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767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4783</TotalTime>
  <Words>508</Words>
  <Application>Microsoft Office PowerPoint</Application>
  <PresentationFormat>Panorámica</PresentationFormat>
  <Paragraphs>76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Söhne Mono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1126</cp:revision>
  <dcterms:created xsi:type="dcterms:W3CDTF">2019-07-10T17:30:38Z</dcterms:created>
  <dcterms:modified xsi:type="dcterms:W3CDTF">2023-08-31T19:58:37Z</dcterms:modified>
</cp:coreProperties>
</file>