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6" r:id="rId2"/>
    <p:sldId id="322" r:id="rId3"/>
    <p:sldId id="384" r:id="rId4"/>
    <p:sldId id="390" r:id="rId5"/>
    <p:sldId id="391" r:id="rId6"/>
    <p:sldId id="392" r:id="rId7"/>
    <p:sldId id="393" r:id="rId8"/>
    <p:sldId id="389" r:id="rId9"/>
    <p:sldId id="388" r:id="rId10"/>
    <p:sldId id="387" r:id="rId11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74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22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29A7A8-D3CB-433C-A60F-88A7F98A76FC}" type="datetimeFigureOut">
              <a:rPr lang="es-PE" smtClean="0"/>
              <a:t>2/09/2023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2A1DA4-D327-4F73-BA68-30977745EDC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61443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B71D8A-D8B8-4490-943A-1DEC423583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BB53BBB-AFEC-4162-9980-222F5973EE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D43DCAB-81C2-482E-8A1C-60E1C2681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76F64-078F-4EF1-9AEF-622A81BABF76}" type="datetimeFigureOut">
              <a:rPr lang="es-ES" smtClean="0"/>
              <a:t>02/09/2023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6CE6601-3A71-4764-8715-EE06516E2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AF7B895-526A-4EBB-B667-3E3C1FBCB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BB123-49D2-4D1B-973A-8AC9091E188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22437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85F95E-E9AB-4966-950D-7B8410A52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2164CF2-FCE8-4714-A2EF-10B78A11FC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37F5681-AE36-441C-80FE-073A8B983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76F64-078F-4EF1-9AEF-622A81BABF76}" type="datetimeFigureOut">
              <a:rPr lang="es-ES" smtClean="0"/>
              <a:t>02/09/2023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020F98B-693B-40C2-A873-36CCEB0B7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26BB5A2-608B-473C-A2CF-CA8E6FCDB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BB123-49D2-4D1B-973A-8AC9091E188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24600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D46B1F4-2846-4A0F-BECA-C1FA470141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8BED728-7419-427F-8BA3-B849F0EE50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7A42526-3AC6-42D0-8353-9DDF9C6E6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76F64-078F-4EF1-9AEF-622A81BABF76}" type="datetimeFigureOut">
              <a:rPr lang="es-ES" smtClean="0"/>
              <a:t>02/09/2023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C1AFF4A-4BDA-4D7D-9F39-D3CF64402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D35768D-7A35-46BF-9734-B3C76C919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BB123-49D2-4D1B-973A-8AC9091E188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9606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F8B349-8543-4EC8-9356-2C120C3C4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3F42EBB-6EA5-49BF-8AF1-1B8512842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31954D9-D611-48B3-9039-F027F9BDC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76F64-078F-4EF1-9AEF-622A81BABF76}" type="datetimeFigureOut">
              <a:rPr lang="es-ES" smtClean="0"/>
              <a:t>02/09/2023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86E70C3-5B91-4E88-8111-4D5CE7392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CFF2C37-D2D9-413A-86D0-44AFE818E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BB123-49D2-4D1B-973A-8AC9091E188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58172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50B59D-7BF0-410C-A6F5-A6C3A0CC1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55BCADC-840B-4BCC-BCD4-C26E831537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C83F35A-E3E1-42B7-84E3-6D3662648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76F64-078F-4EF1-9AEF-622A81BABF76}" type="datetimeFigureOut">
              <a:rPr lang="es-ES" smtClean="0"/>
              <a:t>02/09/2023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9819BED-CCAC-42BC-9ACF-8CFFBEF85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CBAEB0D-A87D-4E63-9B47-C6A2D436C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BB123-49D2-4D1B-973A-8AC9091E188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84730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952DF5-4AE5-4076-84E5-9FF62B9E7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3FD8F24-9364-49D6-B4D6-47745152C2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F07E408-0B7C-4EEC-8BD0-5838A5B8D5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5596BF6-BBFC-4CA5-9510-37ED9CD97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76F64-078F-4EF1-9AEF-622A81BABF76}" type="datetimeFigureOut">
              <a:rPr lang="es-ES" smtClean="0"/>
              <a:t>02/09/2023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54A5A24-E843-4E58-A1A8-7733F8854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81AE0D5-CFFC-4444-9831-F72AFB818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BB123-49D2-4D1B-973A-8AC9091E188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69301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0AC4BF-85E5-4413-90F0-4C6320E5D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3F91FE6-34FD-4917-B51E-0AB8E4DDED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617208C-D579-45A5-8C81-4EEA28CE3F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516A1B3-F3D2-4E74-A522-60701BA0FF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B567C01-7C1F-4D3F-AB31-0DC74EBB79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92021F3-3860-4467-9A5F-2247D39E9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76F64-078F-4EF1-9AEF-622A81BABF76}" type="datetimeFigureOut">
              <a:rPr lang="es-ES" smtClean="0"/>
              <a:t>02/09/2023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BF6FECA-416A-4E8E-84F7-0A91599A4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A618DCB-53F8-4829-BD7F-643442C94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BB123-49D2-4D1B-973A-8AC9091E188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51933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137A66-AC36-400E-8D1D-B2F29DDC9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31FE4DD-B57B-47E4-89D7-F67D4C987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76F64-078F-4EF1-9AEF-622A81BABF76}" type="datetimeFigureOut">
              <a:rPr lang="es-ES" smtClean="0"/>
              <a:t>02/09/2023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7ED71E9-6B09-44E1-99F6-2A8C586DB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34EC71B-E786-402F-8D89-56527F713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BB123-49D2-4D1B-973A-8AC9091E188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13644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6740327-4E37-4CF6-8877-CC95D5774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76F64-078F-4EF1-9AEF-622A81BABF76}" type="datetimeFigureOut">
              <a:rPr lang="es-ES" smtClean="0"/>
              <a:t>02/09/2023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D7EFDD7-A801-4121-A541-4460B6A41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5F4316B-1751-449D-92A1-DEEBF14BD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BB123-49D2-4D1B-973A-8AC9091E188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24110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901C46-1EA9-497D-A5B6-07D2373F5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03162FA-54A6-4B47-B9C0-1CD1B82117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5A7F7D2-DD02-4ED4-BB8D-DCBD0ADD9D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5A98BF8-C70A-440C-9ADC-99C55A0BC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76F64-078F-4EF1-9AEF-622A81BABF76}" type="datetimeFigureOut">
              <a:rPr lang="es-ES" smtClean="0"/>
              <a:t>02/09/2023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C4ADCE9-2308-43CD-B22D-BEA8F731E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8132C5B-D7AC-4633-B096-A1D3B528E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BB123-49D2-4D1B-973A-8AC9091E188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68131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9C5F4F-4F56-4F43-8CC1-59A1DA3C0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BB52ECF-6B56-49DC-A408-E7344A5A4C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79ABE14-8536-43B7-8908-48287D93D1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62F9C28-A8E4-4048-8636-8DAA139F5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76F64-078F-4EF1-9AEF-622A81BABF76}" type="datetimeFigureOut">
              <a:rPr lang="es-ES" smtClean="0"/>
              <a:t>02/09/2023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DCF6C7B-37CF-4CD4-9BE6-3D5D8982D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FFB17C8-45B1-4489-A01F-691E07876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BB123-49D2-4D1B-973A-8AC9091E188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74482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869F812-2B16-4AB8-8E51-D4C88D250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6FB6F59-0D43-4E6A-AC82-E201BEAB31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90C2C17-D549-45EE-8113-1FCB0A2D6D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576F64-078F-4EF1-9AEF-622A81BABF76}" type="datetimeFigureOut">
              <a:rPr lang="es-ES" smtClean="0"/>
              <a:t>02/09/2023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4987E9F-CA74-4A67-8ABC-D070B2AC0A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165FA88-449C-4345-820E-2DC6D64B8B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BBB123-49D2-4D1B-973A-8AC9091E188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39809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Fondo De Borde De Estilo De Pizarra De Vector | Fondos Plantilla AI  Descarga Gratuita - Pikbest | Pizarra fondo, Imágenes de pizarra, Diseño de  hojas membretadas">
            <a:extLst>
              <a:ext uri="{FF2B5EF4-FFF2-40B4-BE49-F238E27FC236}">
                <a16:creationId xmlns:a16="http://schemas.microsoft.com/office/drawing/2014/main" id="{FD613EB8-C64A-7EC5-A455-E6F742D6DB5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4" t="1101" r="3087" b="6220"/>
          <a:stretch/>
        </p:blipFill>
        <p:spPr bwMode="auto">
          <a:xfrm>
            <a:off x="1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9C349A08-885D-C6BC-C434-F2A69D17DFE4}"/>
              </a:ext>
            </a:extLst>
          </p:cNvPr>
          <p:cNvSpPr txBox="1"/>
          <p:nvPr/>
        </p:nvSpPr>
        <p:spPr>
          <a:xfrm>
            <a:off x="452761" y="361311"/>
            <a:ext cx="11026066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PE" sz="6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 Mono"/>
              </a:rPr>
              <a:t>DIFERENCIA ENTRE DATOS CONECTADOS Y DESCONECTADOS</a:t>
            </a:r>
            <a:endParaRPr lang="es-PE" sz="6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98571BDC-BB31-C627-9E55-E37A37FFDA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501" y="2439652"/>
            <a:ext cx="5469889" cy="274491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E0D873F6-7219-3646-4B8F-148B446405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3332" y="2778712"/>
            <a:ext cx="5564069" cy="310596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030716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Fondo De Borde De Estilo De Pizarra De Vector | Fondos Plantilla AI  Descarga Gratuita - Pikbest | Pizarra fondo, Imágenes de pizarra, Diseño de  hojas membretadas">
            <a:extLst>
              <a:ext uri="{FF2B5EF4-FFF2-40B4-BE49-F238E27FC236}">
                <a16:creationId xmlns:a16="http://schemas.microsoft.com/office/drawing/2014/main" id="{6B9E34AC-FF0D-37CC-80BB-92FD100CC3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4" t="1101" r="3087" b="6220"/>
          <a:stretch/>
        </p:blipFill>
        <p:spPr bwMode="auto">
          <a:xfrm>
            <a:off x="1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53EF24AA-34DE-FBFC-697C-280957A8073E}"/>
              </a:ext>
            </a:extLst>
          </p:cNvPr>
          <p:cNvSpPr txBox="1"/>
          <p:nvPr/>
        </p:nvSpPr>
        <p:spPr>
          <a:xfrm>
            <a:off x="550416" y="592094"/>
            <a:ext cx="11168108" cy="50937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6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Datos Desconectados</a:t>
            </a:r>
          </a:p>
          <a:p>
            <a:pPr algn="l"/>
            <a:endParaRPr lang="es-ES" sz="100" dirty="0">
              <a:solidFill>
                <a:schemeClr val="bg1"/>
              </a:solidFill>
              <a:latin typeface="Söhne"/>
            </a:endParaRPr>
          </a:p>
          <a:p>
            <a:pPr algn="just" defTabSz="719138"/>
            <a:r>
              <a:rPr lang="es-ES" sz="4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Ejemplo: </a:t>
            </a:r>
            <a:r>
              <a:rPr lang="es-ES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En el código con datos desconectados, las consultas llenan un DataSet en memoria con datos de la base de datos. Luego, los datos se manipulan en el DataSet y los cambios se envían de vuelta a la base de datos cuando sea necesario.</a:t>
            </a:r>
          </a:p>
        </p:txBody>
      </p:sp>
    </p:spTree>
    <p:extLst>
      <p:ext uri="{BB962C8B-B14F-4D97-AF65-F5344CB8AC3E}">
        <p14:creationId xmlns:p14="http://schemas.microsoft.com/office/powerpoint/2010/main" val="2012537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Fondo De Borde De Estilo De Pizarra De Vector | Fondos Plantilla AI  Descarga Gratuita - Pikbest | Pizarra fondo, Imágenes de pizarra, Diseño de  hojas membretadas">
            <a:extLst>
              <a:ext uri="{FF2B5EF4-FFF2-40B4-BE49-F238E27FC236}">
                <a16:creationId xmlns:a16="http://schemas.microsoft.com/office/drawing/2014/main" id="{6B9E34AC-FF0D-37CC-80BB-92FD100CC3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4" t="1101" r="3087" b="6220"/>
          <a:stretch/>
        </p:blipFill>
        <p:spPr bwMode="auto">
          <a:xfrm>
            <a:off x="1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53B55343-5857-58BA-63F5-C45866F29C14}"/>
              </a:ext>
            </a:extLst>
          </p:cNvPr>
          <p:cNvSpPr txBox="1"/>
          <p:nvPr/>
        </p:nvSpPr>
        <p:spPr>
          <a:xfrm>
            <a:off x="582969" y="776771"/>
            <a:ext cx="11043818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ES" sz="6000" b="0" i="0" dirty="0">
                <a:solidFill>
                  <a:schemeClr val="bg1"/>
                </a:solidFill>
                <a:effectLst/>
                <a:latin typeface="Söhne"/>
              </a:rPr>
              <a:t>La diferencia principal entre trabajar con datos conectados y datos desconectados en C#, radica en cómo se gestionan y manipulan los datos desde la base de datos.</a:t>
            </a:r>
            <a:endParaRPr lang="es-PE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8377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Fondo De Borde De Estilo De Pizarra De Vector | Fondos Plantilla AI  Descarga Gratuita - Pikbest | Pizarra fondo, Imágenes de pizarra, Diseño de  hojas membretadas">
            <a:extLst>
              <a:ext uri="{FF2B5EF4-FFF2-40B4-BE49-F238E27FC236}">
                <a16:creationId xmlns:a16="http://schemas.microsoft.com/office/drawing/2014/main" id="{6B9E34AC-FF0D-37CC-80BB-92FD100CC3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4" t="1101" r="3087" b="6220"/>
          <a:stretch/>
        </p:blipFill>
        <p:spPr bwMode="auto">
          <a:xfrm>
            <a:off x="1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32DEDE0B-D5C5-A54C-2717-9D58FCDA9307}"/>
              </a:ext>
            </a:extLst>
          </p:cNvPr>
          <p:cNvSpPr txBox="1"/>
          <p:nvPr/>
        </p:nvSpPr>
        <p:spPr>
          <a:xfrm>
            <a:off x="550416" y="450046"/>
            <a:ext cx="11114842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6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Datos Conectados</a:t>
            </a:r>
          </a:p>
          <a:p>
            <a:pPr algn="l"/>
            <a:endParaRPr lang="es-ES" sz="1200" dirty="0">
              <a:solidFill>
                <a:schemeClr val="bg1"/>
              </a:solidFill>
              <a:latin typeface="Söhne"/>
            </a:endParaRPr>
          </a:p>
          <a:p>
            <a:pPr algn="just"/>
            <a:r>
              <a:rPr lang="es-E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1.- </a:t>
            </a:r>
            <a:r>
              <a:rPr lang="es-ES" sz="4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Conexión Abierta</a:t>
            </a:r>
            <a:r>
              <a:rPr lang="es-ES" sz="4000" dirty="0">
                <a:solidFill>
                  <a:schemeClr val="bg1"/>
                </a:solidFill>
                <a:latin typeface="Söhne"/>
              </a:rPr>
              <a:t>: En el enfoque de datos conectados, se mantiene una conexión abierta a la base de datos durante la mayor parte o toda la operación. Esto significa que la aplicación está constantemente conectada a la base de datos mientras se realizan operaciones de lectura y escritura.</a:t>
            </a:r>
          </a:p>
        </p:txBody>
      </p:sp>
    </p:spTree>
    <p:extLst>
      <p:ext uri="{BB962C8B-B14F-4D97-AF65-F5344CB8AC3E}">
        <p14:creationId xmlns:p14="http://schemas.microsoft.com/office/powerpoint/2010/main" val="2155667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Fondo De Borde De Estilo De Pizarra De Vector | Fondos Plantilla AI  Descarga Gratuita - Pikbest | Pizarra fondo, Imágenes de pizarra, Diseño de  hojas membretadas">
            <a:extLst>
              <a:ext uri="{FF2B5EF4-FFF2-40B4-BE49-F238E27FC236}">
                <a16:creationId xmlns:a16="http://schemas.microsoft.com/office/drawing/2014/main" id="{6B9E34AC-FF0D-37CC-80BB-92FD100CC3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4" t="1101" r="3087" b="6220"/>
          <a:stretch/>
        </p:blipFill>
        <p:spPr bwMode="auto">
          <a:xfrm>
            <a:off x="1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076DE9C7-A827-FA69-A998-EBB5DAC94AC6}"/>
              </a:ext>
            </a:extLst>
          </p:cNvPr>
          <p:cNvSpPr txBox="1"/>
          <p:nvPr/>
        </p:nvSpPr>
        <p:spPr>
          <a:xfrm>
            <a:off x="550416" y="450046"/>
            <a:ext cx="11114842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6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Datos Conectados</a:t>
            </a:r>
          </a:p>
          <a:p>
            <a:pPr algn="l"/>
            <a:endParaRPr lang="es-ES" sz="1200" dirty="0">
              <a:solidFill>
                <a:schemeClr val="bg1"/>
              </a:solidFill>
              <a:latin typeface="Söhne"/>
            </a:endParaRPr>
          </a:p>
          <a:p>
            <a:pPr algn="just" defTabSz="719138"/>
            <a:r>
              <a:rPr lang="es-E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2.- </a:t>
            </a:r>
            <a:r>
              <a:rPr lang="es-ES" sz="4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Adaptadores de Datos: </a:t>
            </a:r>
            <a:r>
              <a:rPr lang="es-ES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Se utilizan adaptadores de datos como SqlDataAdapter, para llenar y actualizar directamente objetos como DataSet o DataTable, desde la base de datos. Estos objetos mantienen una copia de los datos en memoria.</a:t>
            </a:r>
            <a:endParaRPr lang="es-ES" sz="4000" dirty="0">
              <a:solidFill>
                <a:schemeClr val="bg1"/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1290093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Fondo De Borde De Estilo De Pizarra De Vector | Fondos Plantilla AI  Descarga Gratuita - Pikbest | Pizarra fondo, Imágenes de pizarra, Diseño de  hojas membretadas">
            <a:extLst>
              <a:ext uri="{FF2B5EF4-FFF2-40B4-BE49-F238E27FC236}">
                <a16:creationId xmlns:a16="http://schemas.microsoft.com/office/drawing/2014/main" id="{6B9E34AC-FF0D-37CC-80BB-92FD100CC3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4" t="1101" r="3087" b="6220"/>
          <a:stretch/>
        </p:blipFill>
        <p:spPr bwMode="auto">
          <a:xfrm>
            <a:off x="1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917727B1-AE41-428D-DC63-0FE57E7435D2}"/>
              </a:ext>
            </a:extLst>
          </p:cNvPr>
          <p:cNvSpPr txBox="1"/>
          <p:nvPr/>
        </p:nvSpPr>
        <p:spPr>
          <a:xfrm>
            <a:off x="550416" y="698624"/>
            <a:ext cx="11114842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6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Datos Conectados</a:t>
            </a:r>
          </a:p>
          <a:p>
            <a:pPr algn="l"/>
            <a:endParaRPr lang="es-ES" sz="1200" dirty="0">
              <a:solidFill>
                <a:schemeClr val="bg1"/>
              </a:solidFill>
              <a:latin typeface="Söhne"/>
            </a:endParaRPr>
          </a:p>
          <a:p>
            <a:pPr algn="just" defTabSz="719138"/>
            <a:r>
              <a:rPr lang="es-ES" sz="4400" b="1" i="0" dirty="0">
                <a:solidFill>
                  <a:schemeClr val="bg1"/>
                </a:solidFill>
                <a:effectLst/>
                <a:latin typeface="Söhne"/>
              </a:rPr>
              <a:t>3.- </a:t>
            </a:r>
            <a:r>
              <a:rPr lang="es-ES" sz="4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Cambios en Tiempo Real: </a:t>
            </a:r>
            <a:r>
              <a:rPr lang="es-ES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Los cambios en los datos (inserciones, actualizaciones y eliminaciones) se reflejan inmediatamente en la base de datos a través del adaptador de datos y la conexión abierta.</a:t>
            </a:r>
          </a:p>
        </p:txBody>
      </p:sp>
    </p:spTree>
    <p:extLst>
      <p:ext uri="{BB962C8B-B14F-4D97-AF65-F5344CB8AC3E}">
        <p14:creationId xmlns:p14="http://schemas.microsoft.com/office/powerpoint/2010/main" val="3668501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Fondo De Borde De Estilo De Pizarra De Vector | Fondos Plantilla AI  Descarga Gratuita - Pikbest | Pizarra fondo, Imágenes de pizarra, Diseño de  hojas membretadas">
            <a:extLst>
              <a:ext uri="{FF2B5EF4-FFF2-40B4-BE49-F238E27FC236}">
                <a16:creationId xmlns:a16="http://schemas.microsoft.com/office/drawing/2014/main" id="{6B9E34AC-FF0D-37CC-80BB-92FD100CC3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4" t="1101" r="3087" b="6220"/>
          <a:stretch/>
        </p:blipFill>
        <p:spPr bwMode="auto">
          <a:xfrm>
            <a:off x="1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65EDD011-3EE1-5BCB-7CE8-6CE012B5AEAB}"/>
              </a:ext>
            </a:extLst>
          </p:cNvPr>
          <p:cNvSpPr txBox="1"/>
          <p:nvPr/>
        </p:nvSpPr>
        <p:spPr>
          <a:xfrm>
            <a:off x="550416" y="361266"/>
            <a:ext cx="11114842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6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Datos Conectados</a:t>
            </a:r>
          </a:p>
          <a:p>
            <a:pPr algn="l"/>
            <a:endParaRPr lang="es-ES" sz="1200" dirty="0">
              <a:solidFill>
                <a:schemeClr val="bg1"/>
              </a:solidFill>
              <a:latin typeface="Söhne"/>
            </a:endParaRPr>
          </a:p>
          <a:p>
            <a:pPr algn="just" defTabSz="719138"/>
            <a:r>
              <a:rPr lang="es-ES" sz="4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Ejemplo: </a:t>
            </a:r>
            <a:r>
              <a:rPr lang="es-ES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En el código con datos conectados, las consultas se ejecutan directamente en la base de datos y los resultados se obtienen en tiempo real. Se utilizan adaptadores para llenar objetos en memoria con los datos de la base de datos.</a:t>
            </a:r>
          </a:p>
        </p:txBody>
      </p:sp>
    </p:spTree>
    <p:extLst>
      <p:ext uri="{BB962C8B-B14F-4D97-AF65-F5344CB8AC3E}">
        <p14:creationId xmlns:p14="http://schemas.microsoft.com/office/powerpoint/2010/main" val="3201208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Fondo De Borde De Estilo De Pizarra De Vector | Fondos Plantilla AI  Descarga Gratuita - Pikbest | Pizarra fondo, Imágenes de pizarra, Diseño de  hojas membretadas">
            <a:extLst>
              <a:ext uri="{FF2B5EF4-FFF2-40B4-BE49-F238E27FC236}">
                <a16:creationId xmlns:a16="http://schemas.microsoft.com/office/drawing/2014/main" id="{6B9E34AC-FF0D-37CC-80BB-92FD100CC3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4" t="1101" r="3087" b="6220"/>
          <a:stretch/>
        </p:blipFill>
        <p:spPr bwMode="auto">
          <a:xfrm>
            <a:off x="1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0F2E5F37-5E13-B022-2B84-6C20D1E6936E}"/>
              </a:ext>
            </a:extLst>
          </p:cNvPr>
          <p:cNvSpPr txBox="1"/>
          <p:nvPr/>
        </p:nvSpPr>
        <p:spPr>
          <a:xfrm>
            <a:off x="550416" y="432290"/>
            <a:ext cx="11168108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6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Datos Desconectados</a:t>
            </a:r>
          </a:p>
          <a:p>
            <a:pPr algn="l"/>
            <a:endParaRPr lang="es-ES" sz="1200" dirty="0">
              <a:solidFill>
                <a:schemeClr val="bg1"/>
              </a:solidFill>
              <a:latin typeface="Söhne"/>
            </a:endParaRPr>
          </a:p>
          <a:p>
            <a:pPr algn="just" defTabSz="719138"/>
            <a:r>
              <a:rPr lang="es-ES" sz="4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1.- Conexión Breve: </a:t>
            </a:r>
            <a:r>
              <a:rPr lang="es-ES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En el enfoque de datos desconectados, se abre una conexión a la base de datos solo durante un período corto para llenar un conjunto de datos (como un DataSet) con datos. Luego, la conexión se cierra.</a:t>
            </a:r>
          </a:p>
        </p:txBody>
      </p:sp>
    </p:spTree>
    <p:extLst>
      <p:ext uri="{BB962C8B-B14F-4D97-AF65-F5344CB8AC3E}">
        <p14:creationId xmlns:p14="http://schemas.microsoft.com/office/powerpoint/2010/main" val="1920022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Fondo De Borde De Estilo De Pizarra De Vector | Fondos Plantilla AI  Descarga Gratuita - Pikbest | Pizarra fondo, Imágenes de pizarra, Diseño de  hojas membretadas">
            <a:extLst>
              <a:ext uri="{FF2B5EF4-FFF2-40B4-BE49-F238E27FC236}">
                <a16:creationId xmlns:a16="http://schemas.microsoft.com/office/drawing/2014/main" id="{6B9E34AC-FF0D-37CC-80BB-92FD100CC3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4" t="1101" r="3087" b="6220"/>
          <a:stretch/>
        </p:blipFill>
        <p:spPr bwMode="auto">
          <a:xfrm>
            <a:off x="1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4FB90467-385B-8AF3-F434-B69FF5A82A5F}"/>
              </a:ext>
            </a:extLst>
          </p:cNvPr>
          <p:cNvSpPr txBox="1"/>
          <p:nvPr/>
        </p:nvSpPr>
        <p:spPr>
          <a:xfrm>
            <a:off x="550416" y="627603"/>
            <a:ext cx="11168108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6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Datos Desconectados</a:t>
            </a:r>
          </a:p>
          <a:p>
            <a:pPr algn="l"/>
            <a:endParaRPr lang="es-ES" sz="1200" dirty="0">
              <a:solidFill>
                <a:schemeClr val="bg1"/>
              </a:solidFill>
              <a:latin typeface="Söhne"/>
            </a:endParaRPr>
          </a:p>
          <a:p>
            <a:pPr algn="just" defTabSz="719138"/>
            <a:r>
              <a:rPr lang="es-ES" sz="4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2.- Trabajo en Memoria: </a:t>
            </a:r>
            <a:r>
              <a:rPr lang="es-ES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Los datos se manipulan principalmente en memoria a través de objetos como DataSet, DataTable, y DataRow. Estos objetos almacenan una copia de los datos de la base de datos.</a:t>
            </a:r>
          </a:p>
        </p:txBody>
      </p:sp>
    </p:spTree>
    <p:extLst>
      <p:ext uri="{BB962C8B-B14F-4D97-AF65-F5344CB8AC3E}">
        <p14:creationId xmlns:p14="http://schemas.microsoft.com/office/powerpoint/2010/main" val="35188699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Fondo De Borde De Estilo De Pizarra De Vector | Fondos Plantilla AI  Descarga Gratuita - Pikbest | Pizarra fondo, Imágenes de pizarra, Diseño de  hojas membretadas">
            <a:extLst>
              <a:ext uri="{FF2B5EF4-FFF2-40B4-BE49-F238E27FC236}">
                <a16:creationId xmlns:a16="http://schemas.microsoft.com/office/drawing/2014/main" id="{6B9E34AC-FF0D-37CC-80BB-92FD100CC3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4" t="1101" r="3087" b="6220"/>
          <a:stretch/>
        </p:blipFill>
        <p:spPr bwMode="auto">
          <a:xfrm>
            <a:off x="1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978F889C-8DBD-F1E1-FCAA-FB16635D9FD0}"/>
              </a:ext>
            </a:extLst>
          </p:cNvPr>
          <p:cNvSpPr txBox="1"/>
          <p:nvPr/>
        </p:nvSpPr>
        <p:spPr>
          <a:xfrm>
            <a:off x="550416" y="503314"/>
            <a:ext cx="11168108" cy="53399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6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Datos Desconectados</a:t>
            </a:r>
          </a:p>
          <a:p>
            <a:pPr algn="l"/>
            <a:endParaRPr lang="es-ES" sz="100" dirty="0">
              <a:solidFill>
                <a:schemeClr val="bg1"/>
              </a:solidFill>
              <a:latin typeface="Söhne"/>
            </a:endParaRPr>
          </a:p>
          <a:p>
            <a:pPr algn="just" defTabSz="719138"/>
            <a:r>
              <a:rPr lang="es-ES" sz="4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3.- Cambios en Memoria: </a:t>
            </a:r>
            <a:r>
              <a:rPr lang="es-E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Los cambios en los datos se realizan en los objetos en memoria (por ejemplo, en un DataSet), y luego se pueden enviar de vuelta a la base de datos en una operación separada cuando sea necesario. Esto significa que los cambios en la memoria no se reflejan inmediatamente en la base de datos.</a:t>
            </a:r>
          </a:p>
        </p:txBody>
      </p:sp>
    </p:spTree>
    <p:extLst>
      <p:ext uri="{BB962C8B-B14F-4D97-AF65-F5344CB8AC3E}">
        <p14:creationId xmlns:p14="http://schemas.microsoft.com/office/powerpoint/2010/main" val="174712380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6134</TotalTime>
  <Words>428</Words>
  <Application>Microsoft Office PowerPoint</Application>
  <PresentationFormat>Panorámica</PresentationFormat>
  <Paragraphs>26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Söhne</vt:lpstr>
      <vt:lpstr>Söhne Mono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Windows User</dc:creator>
  <cp:lastModifiedBy>christian loza</cp:lastModifiedBy>
  <cp:revision>1470</cp:revision>
  <dcterms:created xsi:type="dcterms:W3CDTF">2019-07-10T17:30:38Z</dcterms:created>
  <dcterms:modified xsi:type="dcterms:W3CDTF">2023-09-03T04:38:48Z</dcterms:modified>
</cp:coreProperties>
</file>