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1" r:id="rId3"/>
    <p:sldId id="312" r:id="rId4"/>
    <p:sldId id="313" r:id="rId5"/>
    <p:sldId id="315" r:id="rId6"/>
    <p:sldId id="314" r:id="rId7"/>
    <p:sldId id="257" r:id="rId8"/>
    <p:sldId id="258" r:id="rId9"/>
    <p:sldId id="259" r:id="rId10"/>
    <p:sldId id="333" r:id="rId11"/>
    <p:sldId id="261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4" r:id="rId30"/>
    <p:sldId id="335" r:id="rId3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83" autoAdjust="0"/>
  </p:normalViewPr>
  <p:slideViewPr>
    <p:cSldViewPr snapToGrid="0">
      <p:cViewPr varScale="1">
        <p:scale>
          <a:sx n="108" d="100"/>
          <a:sy n="108" d="100"/>
        </p:scale>
        <p:origin x="22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E2FE0-8495-91D9-08BC-DD528A752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17E210-4003-BBB3-6FEB-0ED683467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006DD-3B74-E85E-5BD5-46B29569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A45E4-2F6B-B1B8-5E65-397E26F1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BAD11-6D0C-A1C6-FDA0-3B5E4E1D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855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2DCFA-2BAE-9B49-2649-FED2182D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9FA605-407C-6BA9-5A09-BF02B911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9F85A-3E55-817F-1682-D8557014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B9FB64-2F97-4BC7-6385-2B45B866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D89FA-6418-FC15-29E6-431A909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233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8EE2AA-9861-EF6A-2D0E-9C33D4456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85AA8E-FA78-D51E-AC6B-DC37909B8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ECFCF-2AC1-7365-ECE7-D4ACE1CC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CD0D1-100D-E3FA-97F7-CF92F095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3265E-F8B1-9D66-AE38-FE6E55FB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785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C8F7F-82A1-F197-1790-AED7106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B7551-EBBF-2FAD-6A67-D3434F63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27082-3538-3334-0459-70E8E421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59913-C5BA-3AF2-1358-22C593AF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9CEA07-8161-9B84-A8DD-47471275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889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C471D-9340-F0D2-F015-ABA2047E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3B8380-2100-D334-F59B-E2DDD680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E0E79-5B4B-F3BB-73AD-FE0BEEBE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489EE-42AE-F44F-E68C-228AE189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E4771-CDA7-E08B-6788-6ED8C604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9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929C-B287-43F0-A824-7072EF53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DEA5B-0BBD-492C-DE81-6164F8D84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CF48B2-47A0-123F-992E-EFA01894B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76E00E-270B-4E5C-DAFA-FD92FF0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35481E-7F38-C063-4CE6-D735D6B0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9FA423-7F3A-EE30-C953-4BE7E936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970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3F00D-A21C-24FF-10A9-58090A73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0EC030-4469-2114-78B5-5F87022A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536C6-DCEC-9DBA-47D5-613226D2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A32CD3-4D7A-FCD1-3DD8-7AA915551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CC7D33-F611-1A3A-CA76-A5AD3F6A8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8575DC-C055-C956-8BBE-D594078B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F0BD66-2B64-7FCE-03A0-016AF0A1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57043F-151B-86EB-E3C1-3AD2226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259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79FF1-A796-5B00-6A2D-2E4EE6A6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B6DE6B-2D78-7271-C759-373656AC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87EC68-A01D-70F1-2A1D-CCC01249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89CAC9-218E-0F7A-248C-C7021396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010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900A9D-D76A-9D5B-A12E-9E75C632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9D821F-6E04-6CB6-6FC2-15995CDA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6F8D96-7F66-4659-578F-FC862E98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66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2AF0D-2B5B-386D-42EF-B659DEF5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2CF1E-F762-6107-B2BD-FE17CE09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5B2C06-76F4-5416-0327-D9FE6CEE2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AFA250-8727-2ECE-1F6E-CEFD9A47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82E364-A773-E120-70BE-D0F1D37F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EDE4C-6BBA-329F-C58C-2CBDB66D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179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697E8-6C69-D0AB-32E5-89278C5D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4D7B0A-295B-6851-4AE9-BED0DD5FD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E910E9-481E-C826-AD4B-960D35E3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FB485-761B-2B81-F0BF-C80D59DF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E261B-1C6A-172A-2CDA-8F172D9F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4F80A4-6D97-31F5-6A17-070631CA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555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BAF1BA-A24A-DF08-66BD-2E62BBCC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7018C-A88F-750F-766E-DEE022247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7C648-9F59-E2C2-F229-CAB00E95C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98C3D-A303-D677-EF4D-58D1D2F4E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F8703-E3F7-2697-183C-E4EE6C5B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642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667508" y="2276873"/>
            <a:ext cx="8856984" cy="14700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6600" dirty="0"/>
              <a:t>SENTENCIA CONDICIONAL</a:t>
            </a:r>
          </a:p>
        </p:txBody>
      </p:sp>
    </p:spTree>
    <p:extLst>
      <p:ext uri="{BB962C8B-B14F-4D97-AF65-F5344CB8AC3E}">
        <p14:creationId xmlns:p14="http://schemas.microsoft.com/office/powerpoint/2010/main" val="337155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 txBox="1">
            <a:spLocks/>
          </p:cNvSpPr>
          <p:nvPr/>
        </p:nvSpPr>
        <p:spPr>
          <a:xfrm>
            <a:off x="6854960" y="89012"/>
            <a:ext cx="3971490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Renombrar el archivo: Form1.cs por Frmtipotri.cs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971" y="5197519"/>
            <a:ext cx="4255325" cy="1571469"/>
          </a:xfrm>
          <a:prstGeom prst="rect">
            <a:avLst/>
          </a:prstGeom>
        </p:spPr>
      </p:pic>
      <p:sp>
        <p:nvSpPr>
          <p:cNvPr id="12" name="1 Título"/>
          <p:cNvSpPr txBox="1">
            <a:spLocks/>
          </p:cNvSpPr>
          <p:nvPr/>
        </p:nvSpPr>
        <p:spPr>
          <a:xfrm>
            <a:off x="9094514" y="6045399"/>
            <a:ext cx="1152128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Clic en</a:t>
            </a:r>
            <a:r>
              <a:rPr lang="es-PE"/>
              <a:t>: Si</a:t>
            </a:r>
            <a:endParaRPr lang="es-PE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ED89EC6-7187-F970-90B1-D4C42FC6D447}"/>
              </a:ext>
            </a:extLst>
          </p:cNvPr>
          <p:cNvGrpSpPr/>
          <p:nvPr/>
        </p:nvGrpSpPr>
        <p:grpSpPr>
          <a:xfrm>
            <a:off x="275280" y="308617"/>
            <a:ext cx="5962765" cy="6240766"/>
            <a:chOff x="275280" y="308617"/>
            <a:chExt cx="5962765" cy="624076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280" y="308617"/>
              <a:ext cx="5962765" cy="624076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0B01478-8BC0-9543-1803-7C93955DE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8717" y="1569266"/>
              <a:ext cx="1257300" cy="257175"/>
            </a:xfrm>
            <a:prstGeom prst="rect">
              <a:avLst/>
            </a:prstGeom>
          </p:spPr>
        </p:pic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E0154BE-07EB-F01B-6BE5-18E64777AAB7}"/>
              </a:ext>
            </a:extLst>
          </p:cNvPr>
          <p:cNvGrpSpPr/>
          <p:nvPr/>
        </p:nvGrpSpPr>
        <p:grpSpPr>
          <a:xfrm>
            <a:off x="6583504" y="737083"/>
            <a:ext cx="5002259" cy="4388429"/>
            <a:chOff x="6583504" y="737083"/>
            <a:chExt cx="5002259" cy="438842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3504" y="737083"/>
              <a:ext cx="5002259" cy="438842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7854CB36-0FD6-FFD6-FC11-3E309EABC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6623" y="1615874"/>
              <a:ext cx="816790" cy="167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818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4799856" y="44624"/>
            <a:ext cx="2448272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Diseño del Formulario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476672"/>
            <a:ext cx="8424936" cy="5714896"/>
          </a:xfrm>
          <a:prstGeom prst="rect">
            <a:avLst/>
          </a:prstGeom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8112224" y="1484784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txtladoa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8112224" y="2060848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txtladob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8112224" y="2564904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txtladoc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7464152" y="3334120"/>
            <a:ext cx="158417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txttipo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3215680" y="5661248"/>
            <a:ext cx="180020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Name: btnnuevo</a:t>
            </a: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5159896" y="5661248"/>
            <a:ext cx="1980220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btncalcular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7452712" y="5661248"/>
            <a:ext cx="1667624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btnsalir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987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934C81-2B95-4AA0-EC2C-AF0F1238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68" y="119766"/>
            <a:ext cx="8492189" cy="66184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DFF6A0C8-FAE5-6BB5-8BC9-E6D1DCCE58B8}"/>
              </a:ext>
            </a:extLst>
          </p:cNvPr>
          <p:cNvSpPr txBox="1">
            <a:spLocks/>
          </p:cNvSpPr>
          <p:nvPr/>
        </p:nvSpPr>
        <p:spPr>
          <a:xfrm>
            <a:off x="334369" y="107672"/>
            <a:ext cx="3096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agrega un archivo de clase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074D3E3B-7CE4-EDF2-F331-891E7F6FED04}"/>
              </a:ext>
            </a:extLst>
          </p:cNvPr>
          <p:cNvSpPr txBox="1">
            <a:spLocks/>
          </p:cNvSpPr>
          <p:nvPr/>
        </p:nvSpPr>
        <p:spPr>
          <a:xfrm>
            <a:off x="2309170" y="946206"/>
            <a:ext cx="3096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derecho en: Aplicacion02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FA8FCD7F-03DD-7934-3844-7A1A3E0E8095}"/>
              </a:ext>
            </a:extLst>
          </p:cNvPr>
          <p:cNvSpPr txBox="1">
            <a:spLocks/>
          </p:cNvSpPr>
          <p:nvPr/>
        </p:nvSpPr>
        <p:spPr>
          <a:xfrm>
            <a:off x="7543065" y="2939004"/>
            <a:ext cx="25922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Agregar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 Título">
            <a:extLst>
              <a:ext uri="{FF2B5EF4-FFF2-40B4-BE49-F238E27FC236}">
                <a16:creationId xmlns:a16="http://schemas.microsoft.com/office/drawing/2014/main" id="{7B25066B-10C5-23FA-4FFC-FF5E08E186BB}"/>
              </a:ext>
            </a:extLst>
          </p:cNvPr>
          <p:cNvSpPr txBox="1">
            <a:spLocks/>
          </p:cNvSpPr>
          <p:nvPr/>
        </p:nvSpPr>
        <p:spPr>
          <a:xfrm>
            <a:off x="472471" y="6111048"/>
            <a:ext cx="237626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Clase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218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6293FDC-E411-D16A-0A0B-B3188538C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63" y="106023"/>
            <a:ext cx="9493206" cy="6587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C9AC13B2-E84F-CE66-945D-69E45B461740}"/>
              </a:ext>
            </a:extLst>
          </p:cNvPr>
          <p:cNvSpPr txBox="1">
            <a:spLocks/>
          </p:cNvSpPr>
          <p:nvPr/>
        </p:nvSpPr>
        <p:spPr>
          <a:xfrm>
            <a:off x="1587115" y="5712988"/>
            <a:ext cx="367240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Renombrar: Class1.cs por Clase03.cs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8615D76F-801A-26E8-1CDF-5E21AC40B4DB}"/>
              </a:ext>
            </a:extLst>
          </p:cNvPr>
          <p:cNvSpPr txBox="1">
            <a:spLocks/>
          </p:cNvSpPr>
          <p:nvPr/>
        </p:nvSpPr>
        <p:spPr>
          <a:xfrm>
            <a:off x="7323094" y="5981788"/>
            <a:ext cx="25922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Agregar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315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1F7A0A-B09A-EBCC-9F61-CADF34EF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84" y="153463"/>
            <a:ext cx="8506431" cy="65510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400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B870A6E-F931-B99E-1EDF-451FBD4C7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72" y="676016"/>
            <a:ext cx="1723658" cy="302627"/>
          </a:xfrm>
          <a:prstGeom prst="rect">
            <a:avLst/>
          </a:prstGeom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9EA4791B-5AE5-3A33-F288-083341BE1336}"/>
              </a:ext>
            </a:extLst>
          </p:cNvPr>
          <p:cNvSpPr txBox="1">
            <a:spLocks/>
          </p:cNvSpPr>
          <p:nvPr/>
        </p:nvSpPr>
        <p:spPr>
          <a:xfrm>
            <a:off x="4382608" y="4767050"/>
            <a:ext cx="532859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genera un método con el nombre: tipotriangulo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El método tiene 3 parámetros: a, b, c de tipo entero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7A339B9-0597-98FB-B0E2-7A12102EEFB5}"/>
              </a:ext>
            </a:extLst>
          </p:cNvPr>
          <p:cNvGrpSpPr/>
          <p:nvPr/>
        </p:nvGrpSpPr>
        <p:grpSpPr>
          <a:xfrm>
            <a:off x="1516095" y="144382"/>
            <a:ext cx="9178535" cy="6569236"/>
            <a:chOff x="1516095" y="144382"/>
            <a:chExt cx="9178535" cy="6569236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E526F9C3-1058-A88C-3C52-3DFCF7A237B7}"/>
                </a:ext>
              </a:extLst>
            </p:cNvPr>
            <p:cNvGrpSpPr/>
            <p:nvPr/>
          </p:nvGrpSpPr>
          <p:grpSpPr>
            <a:xfrm>
              <a:off x="1516095" y="144382"/>
              <a:ext cx="9178535" cy="6569236"/>
              <a:chOff x="1516095" y="144382"/>
              <a:chExt cx="9178535" cy="6569236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90A2B8B8-06E5-88FF-3944-BEE1CE640FD5}"/>
                  </a:ext>
                </a:extLst>
              </p:cNvPr>
              <p:cNvGrpSpPr/>
              <p:nvPr/>
            </p:nvGrpSpPr>
            <p:grpSpPr>
              <a:xfrm>
                <a:off x="1516095" y="144382"/>
                <a:ext cx="9178535" cy="6569236"/>
                <a:chOff x="1471705" y="44625"/>
                <a:chExt cx="8928992" cy="6127973"/>
              </a:xfrm>
            </p:grpSpPr>
            <p:pic>
              <p:nvPicPr>
                <p:cNvPr id="5" name="Imagen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71705" y="44625"/>
                  <a:ext cx="8928992" cy="6127973"/>
                </a:xfrm>
                <a:prstGeom prst="rect">
                  <a:avLst/>
                </a:prstGeom>
                <a:ln w="38100" cap="sq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pic>
              <p:nvPicPr>
                <p:cNvPr id="7" name="Imagen 6">
                  <a:extLst>
                    <a:ext uri="{FF2B5EF4-FFF2-40B4-BE49-F238E27FC236}">
                      <a16:creationId xmlns:a16="http://schemas.microsoft.com/office/drawing/2014/main" id="{E4CBF44D-688F-5BF0-F58C-B6866A5178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0254" y="2852876"/>
                  <a:ext cx="3371850" cy="495300"/>
                </a:xfrm>
                <a:prstGeom prst="rect">
                  <a:avLst/>
                </a:prstGeom>
              </p:spPr>
            </p:pic>
          </p:grpSp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C2A33FF5-38CB-45DD-02EF-D71E0B356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1427" y="2485646"/>
                <a:ext cx="1432762" cy="293065"/>
              </a:xfrm>
              <a:prstGeom prst="rect">
                <a:avLst/>
              </a:prstGeom>
            </p:spPr>
          </p:pic>
        </p:grp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0EBB95C5-F070-4034-5F6C-61A49DF54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5019" y="676016"/>
              <a:ext cx="1257300" cy="302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50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A44E60B6-7223-D15F-EBEE-A478D5DB130F}"/>
              </a:ext>
            </a:extLst>
          </p:cNvPr>
          <p:cNvGrpSpPr/>
          <p:nvPr/>
        </p:nvGrpSpPr>
        <p:grpSpPr>
          <a:xfrm>
            <a:off x="2583811" y="108376"/>
            <a:ext cx="6895033" cy="6497231"/>
            <a:chOff x="2583811" y="108376"/>
            <a:chExt cx="6895033" cy="6497231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EC31E3C4-174E-C938-57F7-C304C9CE3B09}"/>
                </a:ext>
              </a:extLst>
            </p:cNvPr>
            <p:cNvGrpSpPr/>
            <p:nvPr/>
          </p:nvGrpSpPr>
          <p:grpSpPr>
            <a:xfrm>
              <a:off x="2583811" y="108376"/>
              <a:ext cx="6895033" cy="6497231"/>
              <a:chOff x="2583811" y="108376"/>
              <a:chExt cx="6895033" cy="6497231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AD49A4DA-DE92-70AB-852C-4DD470462B28}"/>
                  </a:ext>
                </a:extLst>
              </p:cNvPr>
              <p:cNvGrpSpPr/>
              <p:nvPr/>
            </p:nvGrpSpPr>
            <p:grpSpPr>
              <a:xfrm>
                <a:off x="2583811" y="108376"/>
                <a:ext cx="6895033" cy="6497231"/>
                <a:chOff x="2583811" y="108376"/>
                <a:chExt cx="6895033" cy="6497231"/>
              </a:xfrm>
            </p:grpSpPr>
            <p:grpSp>
              <p:nvGrpSpPr>
                <p:cNvPr id="9" name="Grupo 8">
                  <a:extLst>
                    <a:ext uri="{FF2B5EF4-FFF2-40B4-BE49-F238E27FC236}">
                      <a16:creationId xmlns:a16="http://schemas.microsoft.com/office/drawing/2014/main" id="{349496D4-A7B2-6D71-4BEA-F05E2ADBB4E9}"/>
                    </a:ext>
                  </a:extLst>
                </p:cNvPr>
                <p:cNvGrpSpPr/>
                <p:nvPr/>
              </p:nvGrpSpPr>
              <p:grpSpPr>
                <a:xfrm>
                  <a:off x="2583811" y="108376"/>
                  <a:ext cx="6895033" cy="6497231"/>
                  <a:chOff x="1323182" y="180384"/>
                  <a:chExt cx="6895033" cy="6497231"/>
                </a:xfrm>
              </p:grpSpPr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323182" y="180384"/>
                    <a:ext cx="6895033" cy="6497231"/>
                  </a:xfrm>
                  <a:prstGeom prst="rect">
                    <a:avLst/>
                  </a:prstGeom>
                  <a:ln w="38100" cap="sq">
                    <a:solidFill>
                      <a:srgbClr val="000000"/>
                    </a:solidFill>
                    <a:prstDash val="solid"/>
                    <a:miter lim="800000"/>
                  </a:ln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p:spPr>
              </p:pic>
              <p:pic>
                <p:nvPicPr>
                  <p:cNvPr id="6" name="Imagen 5">
                    <a:extLst>
                      <a:ext uri="{FF2B5EF4-FFF2-40B4-BE49-F238E27FC236}">
                        <a16:creationId xmlns:a16="http://schemas.microsoft.com/office/drawing/2014/main" id="{12A109EA-AC83-01BA-14C0-D6C55A9A7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27891" y="2451350"/>
                    <a:ext cx="3363200" cy="53203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" name="Imagen 4">
                  <a:extLst>
                    <a:ext uri="{FF2B5EF4-FFF2-40B4-BE49-F238E27FC236}">
                      <a16:creationId xmlns:a16="http://schemas.microsoft.com/office/drawing/2014/main" id="{11DE835E-85B9-D740-09A2-9F0C30B52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1567" y="514119"/>
                  <a:ext cx="1420274" cy="249361"/>
                </a:xfrm>
                <a:prstGeom prst="rect">
                  <a:avLst/>
                </a:prstGeom>
              </p:spPr>
            </p:pic>
          </p:grpSp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1D8B01C0-2EA4-5D83-FA54-42A99A0B0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1429" y="520383"/>
                <a:ext cx="1312501" cy="234219"/>
              </a:xfrm>
              <a:prstGeom prst="rect">
                <a:avLst/>
              </a:prstGeom>
            </p:spPr>
          </p:pic>
        </p:grp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3CC992E9-43FB-547A-4D6D-491897631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1470" y="1924373"/>
              <a:ext cx="1257300" cy="257175"/>
            </a:xfrm>
            <a:prstGeom prst="rect">
              <a:avLst/>
            </a:prstGeom>
          </p:spPr>
        </p:pic>
      </p:grpSp>
      <p:sp>
        <p:nvSpPr>
          <p:cNvPr id="18" name="1 Título">
            <a:extLst>
              <a:ext uri="{FF2B5EF4-FFF2-40B4-BE49-F238E27FC236}">
                <a16:creationId xmlns:a16="http://schemas.microsoft.com/office/drawing/2014/main" id="{955703BA-C23E-DF4B-E40C-CCD30631CF17}"/>
              </a:ext>
            </a:extLst>
          </p:cNvPr>
          <p:cNvSpPr txBox="1">
            <a:spLocks/>
          </p:cNvSpPr>
          <p:nvPr/>
        </p:nvSpPr>
        <p:spPr>
          <a:xfrm>
            <a:off x="6330764" y="3787366"/>
            <a:ext cx="4824536" cy="1800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Se declaran tres variables de tipo entero: ladoa, ladob, ladoc.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Los valores de los parámetros: a, b y c se almacenan hacia las variables: ladoa, ladob, ladoc.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Se declara una variable tipo (String)</a:t>
            </a:r>
          </a:p>
        </p:txBody>
      </p:sp>
    </p:spTree>
    <p:extLst>
      <p:ext uri="{BB962C8B-B14F-4D97-AF65-F5344CB8AC3E}">
        <p14:creationId xmlns:p14="http://schemas.microsoft.com/office/powerpoint/2010/main" val="328327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CB0725-549C-9608-9107-42076994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36" y="1814188"/>
            <a:ext cx="3371850" cy="4953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9E5A12F0-DE1C-92A3-2EF5-19CACFA28A0C}"/>
              </a:ext>
            </a:extLst>
          </p:cNvPr>
          <p:cNvGrpSpPr/>
          <p:nvPr/>
        </p:nvGrpSpPr>
        <p:grpSpPr>
          <a:xfrm>
            <a:off x="2244064" y="142279"/>
            <a:ext cx="8086359" cy="6560362"/>
            <a:chOff x="2244064" y="133401"/>
            <a:chExt cx="8086359" cy="6560362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43294D28-6FB9-0398-89A7-0F97966B9D08}"/>
                </a:ext>
              </a:extLst>
            </p:cNvPr>
            <p:cNvGrpSpPr/>
            <p:nvPr/>
          </p:nvGrpSpPr>
          <p:grpSpPr>
            <a:xfrm>
              <a:off x="2244064" y="133401"/>
              <a:ext cx="8086359" cy="6560362"/>
              <a:chOff x="2244064" y="133401"/>
              <a:chExt cx="8086359" cy="6560362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952D2B27-7D1B-0C6B-DE7E-8F75B38EFDE5}"/>
                  </a:ext>
                </a:extLst>
              </p:cNvPr>
              <p:cNvGrpSpPr/>
              <p:nvPr/>
            </p:nvGrpSpPr>
            <p:grpSpPr>
              <a:xfrm>
                <a:off x="2244064" y="133401"/>
                <a:ext cx="8086359" cy="6560362"/>
                <a:chOff x="2244064" y="133401"/>
                <a:chExt cx="8086359" cy="6560362"/>
              </a:xfrm>
            </p:grpSpPr>
            <p:pic>
              <p:nvPicPr>
                <p:cNvPr id="6" name="Imagen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44064" y="133401"/>
                  <a:ext cx="8086359" cy="6560362"/>
                </a:xfrm>
                <a:prstGeom prst="rect">
                  <a:avLst/>
                </a:prstGeom>
                <a:ln w="38100" cap="sq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pic>
              <p:nvPicPr>
                <p:cNvPr id="4" name="Imagen 3">
                  <a:extLst>
                    <a:ext uri="{FF2B5EF4-FFF2-40B4-BE49-F238E27FC236}">
                      <a16:creationId xmlns:a16="http://schemas.microsoft.com/office/drawing/2014/main" id="{8D01D6B0-A163-CC5D-2F3B-B3E7DCF943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46293" y="247786"/>
                  <a:ext cx="1143000" cy="219075"/>
                </a:xfrm>
                <a:prstGeom prst="rect">
                  <a:avLst/>
                </a:prstGeom>
              </p:spPr>
            </p:pic>
          </p:grpSp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DE30046F-3B6E-930F-F96D-ABAD3B71F4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0593" y="1462734"/>
                <a:ext cx="1257300" cy="257175"/>
              </a:xfrm>
              <a:prstGeom prst="rect">
                <a:avLst/>
              </a:prstGeom>
            </p:spPr>
          </p:pic>
        </p:grp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932D3484-E2A0-A5F2-BCA0-984120484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0468" y="2074136"/>
              <a:ext cx="1617862" cy="235352"/>
            </a:xfrm>
            <a:prstGeom prst="rect">
              <a:avLst/>
            </a:prstGeom>
          </p:spPr>
        </p:pic>
      </p:grpSp>
      <p:sp>
        <p:nvSpPr>
          <p:cNvPr id="16" name="1 Título">
            <a:extLst>
              <a:ext uri="{FF2B5EF4-FFF2-40B4-BE49-F238E27FC236}">
                <a16:creationId xmlns:a16="http://schemas.microsoft.com/office/drawing/2014/main" id="{081D26A3-ADF8-B90E-1C74-0179C4E98FC1}"/>
              </a:ext>
            </a:extLst>
          </p:cNvPr>
          <p:cNvSpPr txBox="1">
            <a:spLocks/>
          </p:cNvSpPr>
          <p:nvPr/>
        </p:nvSpPr>
        <p:spPr>
          <a:xfrm>
            <a:off x="5714259" y="3511761"/>
            <a:ext cx="511256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Para que un triángulo sea equilátero, los tres lados deben ser iguales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867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5C5958-72A3-27E1-1AE9-EAC382AA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64" y="172089"/>
            <a:ext cx="1131279" cy="214730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2513330F-0CC3-9D52-5859-BD9A96453C33}"/>
              </a:ext>
            </a:extLst>
          </p:cNvPr>
          <p:cNvGrpSpPr/>
          <p:nvPr/>
        </p:nvGrpSpPr>
        <p:grpSpPr>
          <a:xfrm>
            <a:off x="2446277" y="133165"/>
            <a:ext cx="7683143" cy="6569476"/>
            <a:chOff x="2446277" y="133165"/>
            <a:chExt cx="7683143" cy="6569476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2E2A63B8-F08D-869E-4181-48DA9D42F5AB}"/>
                </a:ext>
              </a:extLst>
            </p:cNvPr>
            <p:cNvGrpSpPr/>
            <p:nvPr/>
          </p:nvGrpSpPr>
          <p:grpSpPr>
            <a:xfrm>
              <a:off x="2446277" y="133165"/>
              <a:ext cx="7683143" cy="6569476"/>
              <a:chOff x="2446277" y="133165"/>
              <a:chExt cx="7683143" cy="6569476"/>
            </a:xfrm>
          </p:grpSpPr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A1BBB81A-BCAF-AEBA-735F-1BE3B7A432CA}"/>
                  </a:ext>
                </a:extLst>
              </p:cNvPr>
              <p:cNvGrpSpPr/>
              <p:nvPr/>
            </p:nvGrpSpPr>
            <p:grpSpPr>
              <a:xfrm>
                <a:off x="2446277" y="133165"/>
                <a:ext cx="7683143" cy="6569476"/>
                <a:chOff x="2135559" y="44625"/>
                <a:chExt cx="7762745" cy="6702404"/>
              </a:xfrm>
            </p:grpSpPr>
            <p:pic>
              <p:nvPicPr>
                <p:cNvPr id="4" name="Imagen 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5559" y="44625"/>
                  <a:ext cx="7762745" cy="6702404"/>
                </a:xfrm>
                <a:prstGeom prst="rect">
                  <a:avLst/>
                </a:prstGeom>
                <a:ln w="38100" cap="sq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pic>
              <p:nvPicPr>
                <p:cNvPr id="3" name="Imagen 2">
                  <a:extLst>
                    <a:ext uri="{FF2B5EF4-FFF2-40B4-BE49-F238E27FC236}">
                      <a16:creationId xmlns:a16="http://schemas.microsoft.com/office/drawing/2014/main" id="{ADEF912E-AF6B-611E-E279-72CC400DF1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0753" y="904101"/>
                  <a:ext cx="3959441" cy="581613"/>
                </a:xfrm>
                <a:prstGeom prst="rect">
                  <a:avLst/>
                </a:prstGeom>
              </p:spPr>
            </p:pic>
          </p:grpSp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40C09803-B684-29A3-F423-C55356663E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8348" y="736176"/>
                <a:ext cx="1257300" cy="257175"/>
              </a:xfrm>
              <a:prstGeom prst="rect">
                <a:avLst/>
              </a:prstGeom>
            </p:spPr>
          </p:pic>
        </p:grp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46BD9EA-0C8E-51DB-0BDC-3FA353B9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6396" y="173115"/>
              <a:ext cx="844674" cy="204825"/>
            </a:xfrm>
            <a:prstGeom prst="rect">
              <a:avLst/>
            </a:prstGeom>
          </p:spPr>
        </p:pic>
      </p:grpSp>
      <p:sp>
        <p:nvSpPr>
          <p:cNvPr id="9" name="1 Título">
            <a:extLst>
              <a:ext uri="{FF2B5EF4-FFF2-40B4-BE49-F238E27FC236}">
                <a16:creationId xmlns:a16="http://schemas.microsoft.com/office/drawing/2014/main" id="{0816A0C6-87C9-D6BB-92B2-8B79A7765315}"/>
              </a:ext>
            </a:extLst>
          </p:cNvPr>
          <p:cNvSpPr txBox="1">
            <a:spLocks/>
          </p:cNvSpPr>
          <p:nvPr/>
        </p:nvSpPr>
        <p:spPr>
          <a:xfrm>
            <a:off x="5998345" y="3901489"/>
            <a:ext cx="496855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Para que un triángulo sea escaleno, los tres lados deben ser diferentes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9001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ADCF372-DAFC-F6F4-C337-B9C0B33B8147}"/>
              </a:ext>
            </a:extLst>
          </p:cNvPr>
          <p:cNvGrpSpPr/>
          <p:nvPr/>
        </p:nvGrpSpPr>
        <p:grpSpPr>
          <a:xfrm>
            <a:off x="3047439" y="99992"/>
            <a:ext cx="6097122" cy="6658015"/>
            <a:chOff x="3047439" y="99992"/>
            <a:chExt cx="6097122" cy="6658015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D5F35775-2851-598D-73E4-23D392B87216}"/>
                </a:ext>
              </a:extLst>
            </p:cNvPr>
            <p:cNvGrpSpPr/>
            <p:nvPr/>
          </p:nvGrpSpPr>
          <p:grpSpPr>
            <a:xfrm>
              <a:off x="3047439" y="99992"/>
              <a:ext cx="6097122" cy="6658015"/>
              <a:chOff x="3047439" y="99992"/>
              <a:chExt cx="6097122" cy="6658015"/>
            </a:xfrm>
          </p:grpSpPr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88B17A81-B803-58B6-CD8E-C5B42D6BABA0}"/>
                  </a:ext>
                </a:extLst>
              </p:cNvPr>
              <p:cNvGrpSpPr/>
              <p:nvPr/>
            </p:nvGrpSpPr>
            <p:grpSpPr>
              <a:xfrm>
                <a:off x="3047439" y="99992"/>
                <a:ext cx="6097122" cy="6658015"/>
                <a:chOff x="3047439" y="99992"/>
                <a:chExt cx="6097122" cy="6658015"/>
              </a:xfrm>
            </p:grpSpPr>
            <p:pic>
              <p:nvPicPr>
                <p:cNvPr id="4" name="Imagen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047439" y="99992"/>
                  <a:ext cx="6097122" cy="6658015"/>
                </a:xfrm>
                <a:prstGeom prst="rect">
                  <a:avLst/>
                </a:prstGeom>
                <a:ln w="38100" cap="sq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pic>
              <p:nvPicPr>
                <p:cNvPr id="3" name="Imagen 2">
                  <a:extLst>
                    <a:ext uri="{FF2B5EF4-FFF2-40B4-BE49-F238E27FC236}">
                      <a16:creationId xmlns:a16="http://schemas.microsoft.com/office/drawing/2014/main" id="{95EA9586-F74D-1039-F586-4C2B547A7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73228" y="856549"/>
                  <a:ext cx="2638795" cy="38762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DD0CEFB1-1950-ECA1-6848-DF887FBAC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6316" y="99992"/>
                <a:ext cx="1145760" cy="219604"/>
              </a:xfrm>
              <a:prstGeom prst="rect">
                <a:avLst/>
              </a:prstGeom>
            </p:spPr>
          </p:pic>
        </p:grp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7BE9AFA-E39C-4DEB-0719-F1E7B0D0B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0189" y="581619"/>
              <a:ext cx="1073620" cy="219604"/>
            </a:xfrm>
            <a:prstGeom prst="rect">
              <a:avLst/>
            </a:prstGeom>
          </p:spPr>
        </p:pic>
      </p:grpSp>
      <p:sp>
        <p:nvSpPr>
          <p:cNvPr id="13" name="1 Título">
            <a:extLst>
              <a:ext uri="{FF2B5EF4-FFF2-40B4-BE49-F238E27FC236}">
                <a16:creationId xmlns:a16="http://schemas.microsoft.com/office/drawing/2014/main" id="{A60FE221-167A-D69D-C8C7-FBD609237DB5}"/>
              </a:ext>
            </a:extLst>
          </p:cNvPr>
          <p:cNvSpPr txBox="1">
            <a:spLocks/>
          </p:cNvSpPr>
          <p:nvPr/>
        </p:nvSpPr>
        <p:spPr>
          <a:xfrm>
            <a:off x="5122411" y="4278296"/>
            <a:ext cx="5472608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ladoa y ladob son iguales pero diferente que el ladoc</a:t>
            </a:r>
          </a:p>
        </p:txBody>
      </p:sp>
    </p:spTree>
    <p:extLst>
      <p:ext uri="{BB962C8B-B14F-4D97-AF65-F5344CB8AC3E}">
        <p14:creationId xmlns:p14="http://schemas.microsoft.com/office/powerpoint/2010/main" val="293647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207568" y="332656"/>
            <a:ext cx="8104872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600" dirty="0"/>
              <a:t>Una sentencia condicional ejecuta un bloque de instrucciones dependiendo de una condición establecida.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600" dirty="0"/>
              <a:t>Se utiliza el if (si).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207568" y="1268760"/>
            <a:ext cx="810487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600" dirty="0"/>
              <a:t>Sentencia condicional simple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600" dirty="0"/>
              <a:t>Es aquella sentencia cuya condición es verdadero(true) y ejecuta el bloque de instrucciones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08" y="1988840"/>
            <a:ext cx="4896544" cy="44173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968" y="3716483"/>
            <a:ext cx="33909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21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66C60849-9946-012F-B213-A2A8B9C1852E}"/>
              </a:ext>
            </a:extLst>
          </p:cNvPr>
          <p:cNvGrpSpPr/>
          <p:nvPr/>
        </p:nvGrpSpPr>
        <p:grpSpPr>
          <a:xfrm>
            <a:off x="3215681" y="71259"/>
            <a:ext cx="6254138" cy="6711282"/>
            <a:chOff x="3215681" y="71259"/>
            <a:chExt cx="6254138" cy="6711282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8F7B31D0-CF91-527E-0098-D36792BC9267}"/>
                </a:ext>
              </a:extLst>
            </p:cNvPr>
            <p:cNvGrpSpPr/>
            <p:nvPr/>
          </p:nvGrpSpPr>
          <p:grpSpPr>
            <a:xfrm>
              <a:off x="3215681" y="71259"/>
              <a:ext cx="6254138" cy="6711282"/>
              <a:chOff x="3215681" y="71259"/>
              <a:chExt cx="6254138" cy="6711282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15681" y="71259"/>
                <a:ext cx="6254138" cy="6711282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A104F923-247E-4F97-B314-96975497C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9963" y="349374"/>
                <a:ext cx="2221544" cy="326328"/>
              </a:xfrm>
              <a:prstGeom prst="rect">
                <a:avLst/>
              </a:prstGeom>
            </p:spPr>
          </p:pic>
        </p:grp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1BDBF7C-BF72-7993-1305-92DDE118D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0291" y="103296"/>
              <a:ext cx="800285" cy="163695"/>
            </a:xfrm>
            <a:prstGeom prst="rect">
              <a:avLst/>
            </a:prstGeom>
          </p:spPr>
        </p:pic>
      </p:grpSp>
      <p:sp>
        <p:nvSpPr>
          <p:cNvPr id="9" name="1 Título">
            <a:extLst>
              <a:ext uri="{FF2B5EF4-FFF2-40B4-BE49-F238E27FC236}">
                <a16:creationId xmlns:a16="http://schemas.microsoft.com/office/drawing/2014/main" id="{0E43D03D-5D57-5C40-8773-268F449684B1}"/>
              </a:ext>
            </a:extLst>
          </p:cNvPr>
          <p:cNvSpPr txBox="1">
            <a:spLocks/>
          </p:cNvSpPr>
          <p:nvPr/>
        </p:nvSpPr>
        <p:spPr>
          <a:xfrm>
            <a:off x="4925130" y="5474815"/>
            <a:ext cx="5472608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ladob y ladoc son iguales pero diferente que el ladoa</a:t>
            </a:r>
          </a:p>
        </p:txBody>
      </p:sp>
    </p:spTree>
    <p:extLst>
      <p:ext uri="{BB962C8B-B14F-4D97-AF65-F5344CB8AC3E}">
        <p14:creationId xmlns:p14="http://schemas.microsoft.com/office/powerpoint/2010/main" val="493276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4216928" y="5373216"/>
            <a:ext cx="4183328" cy="4320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retorna el tipo de triangulo con return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9992B7B2-6E28-A610-81AC-C073AEC41725}"/>
              </a:ext>
            </a:extLst>
          </p:cNvPr>
          <p:cNvGrpSpPr/>
          <p:nvPr/>
        </p:nvGrpSpPr>
        <p:grpSpPr>
          <a:xfrm>
            <a:off x="3094646" y="84021"/>
            <a:ext cx="5800780" cy="6689958"/>
            <a:chOff x="3094646" y="84021"/>
            <a:chExt cx="5800780" cy="668995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24490100-CC7F-7CD9-E884-FCC7855BD975}"/>
                </a:ext>
              </a:extLst>
            </p:cNvPr>
            <p:cNvGrpSpPr/>
            <p:nvPr/>
          </p:nvGrpSpPr>
          <p:grpSpPr>
            <a:xfrm>
              <a:off x="3094646" y="84021"/>
              <a:ext cx="5800780" cy="6689958"/>
              <a:chOff x="3094646" y="84021"/>
              <a:chExt cx="5800780" cy="6689958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94646" y="88776"/>
                <a:ext cx="5800780" cy="6685203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10060C23-19D1-3C29-7A6A-314CDC306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4654" y="84021"/>
                <a:ext cx="1241098" cy="182308"/>
              </a:xfrm>
              <a:prstGeom prst="rect">
                <a:avLst/>
              </a:prstGeom>
            </p:spPr>
          </p:pic>
        </p:grp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314821A-CA8A-E0ED-B078-78E4E0075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9070" y="115252"/>
              <a:ext cx="738604" cy="151078"/>
            </a:xfrm>
            <a:prstGeom prst="rect">
              <a:avLst/>
            </a:prstGeom>
          </p:spPr>
        </p:pic>
      </p:grpSp>
      <p:sp>
        <p:nvSpPr>
          <p:cNvPr id="10" name="1 Título">
            <a:extLst>
              <a:ext uri="{FF2B5EF4-FFF2-40B4-BE49-F238E27FC236}">
                <a16:creationId xmlns:a16="http://schemas.microsoft.com/office/drawing/2014/main" id="{63C2954B-C85D-0C30-30FE-E97CF00683E9}"/>
              </a:ext>
            </a:extLst>
          </p:cNvPr>
          <p:cNvSpPr txBox="1">
            <a:spLocks/>
          </p:cNvSpPr>
          <p:nvPr/>
        </p:nvSpPr>
        <p:spPr>
          <a:xfrm>
            <a:off x="6167999" y="4062470"/>
            <a:ext cx="5472608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ladoa y ladoc son iguales pero diferente que el ladob</a:t>
            </a:r>
          </a:p>
        </p:txBody>
      </p:sp>
    </p:spTree>
    <p:extLst>
      <p:ext uri="{BB962C8B-B14F-4D97-AF65-F5344CB8AC3E}">
        <p14:creationId xmlns:p14="http://schemas.microsoft.com/office/powerpoint/2010/main" val="1300091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241878" y="59067"/>
            <a:ext cx="2880319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la aplicación (Formulario)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5" y="553261"/>
            <a:ext cx="6069465" cy="4089759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EFA2721D-D7E5-7740-B579-B2ADA666A0A7}"/>
              </a:ext>
            </a:extLst>
          </p:cNvPr>
          <p:cNvGrpSpPr/>
          <p:nvPr/>
        </p:nvGrpSpPr>
        <p:grpSpPr>
          <a:xfrm>
            <a:off x="6303019" y="1729653"/>
            <a:ext cx="5721539" cy="4901967"/>
            <a:chOff x="6303019" y="1729653"/>
            <a:chExt cx="5721539" cy="4901967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D98700E8-0081-DCB5-1335-E9DD4390D9A3}"/>
                </a:ext>
              </a:extLst>
            </p:cNvPr>
            <p:cNvGrpSpPr/>
            <p:nvPr/>
          </p:nvGrpSpPr>
          <p:grpSpPr>
            <a:xfrm>
              <a:off x="6303019" y="1729653"/>
              <a:ext cx="5721539" cy="4901967"/>
              <a:chOff x="6303019" y="1729653"/>
              <a:chExt cx="5721539" cy="4901967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3019" y="1729653"/>
                <a:ext cx="5721539" cy="490196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8589EC6E-9DDF-8DC7-3B0B-440DBBBDF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0224" y="2155192"/>
                <a:ext cx="1349961" cy="241777"/>
              </a:xfrm>
              <a:prstGeom prst="rect">
                <a:avLst/>
              </a:prstGeom>
            </p:spPr>
          </p:pic>
        </p:grp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8944A6B-CA29-57B2-D127-7246AFF61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0185" y="4707386"/>
              <a:ext cx="1012794" cy="207162"/>
            </a:xfrm>
            <a:prstGeom prst="rect">
              <a:avLst/>
            </a:prstGeom>
          </p:spPr>
        </p:pic>
      </p:grpSp>
      <p:sp>
        <p:nvSpPr>
          <p:cNvPr id="11" name="1 Título">
            <a:extLst>
              <a:ext uri="{FF2B5EF4-FFF2-40B4-BE49-F238E27FC236}">
                <a16:creationId xmlns:a16="http://schemas.microsoft.com/office/drawing/2014/main" id="{5B4970F9-3548-EE39-18E4-C28A51F355B0}"/>
              </a:ext>
            </a:extLst>
          </p:cNvPr>
          <p:cNvSpPr txBox="1">
            <a:spLocks/>
          </p:cNvSpPr>
          <p:nvPr/>
        </p:nvSpPr>
        <p:spPr>
          <a:xfrm>
            <a:off x="3213717" y="5927068"/>
            <a:ext cx="4296800" cy="6601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crea una instancia de la clase: Clase03, por medio del objeto: objclasetri</a:t>
            </a:r>
          </a:p>
        </p:txBody>
      </p:sp>
    </p:spTree>
    <p:extLst>
      <p:ext uri="{BB962C8B-B14F-4D97-AF65-F5344CB8AC3E}">
        <p14:creationId xmlns:p14="http://schemas.microsoft.com/office/powerpoint/2010/main" val="520601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42683" y="116632"/>
            <a:ext cx="1584174" cy="4011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Botón: Nuevo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3" y="650915"/>
            <a:ext cx="4427346" cy="2983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162" y="3767338"/>
            <a:ext cx="7975705" cy="2925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699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42216" y="58782"/>
            <a:ext cx="1766020" cy="4011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Botón: Calcular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94" y="540786"/>
            <a:ext cx="4392488" cy="2959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79" y="3605731"/>
            <a:ext cx="10289219" cy="3139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2690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6000" y="49907"/>
            <a:ext cx="1599863" cy="4011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Botón: Salir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0" y="539802"/>
            <a:ext cx="5400600" cy="36390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D711421-D62D-35AA-3BA0-8EC5EA89F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386" y="4276518"/>
            <a:ext cx="9759738" cy="24609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450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435896" y="44624"/>
            <a:ext cx="3248203" cy="4011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Grabar y ejecutar la aplicación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92" y="567741"/>
            <a:ext cx="9017240" cy="613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2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10" y="80134"/>
            <a:ext cx="9738773" cy="667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4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50" y="77797"/>
            <a:ext cx="9726223" cy="66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18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E9D6073-FDAF-A871-A14A-92735F849E78}"/>
              </a:ext>
            </a:extLst>
          </p:cNvPr>
          <p:cNvSpPr txBox="1">
            <a:spLocks/>
          </p:cNvSpPr>
          <p:nvPr/>
        </p:nvSpPr>
        <p:spPr>
          <a:xfrm>
            <a:off x="166688" y="116632"/>
            <a:ext cx="3650710" cy="7200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EJERCICIOS DIRIGIDOS</a:t>
            </a: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5D8A1A43-A976-2C55-B1E5-7EA70DF599A5}"/>
              </a:ext>
            </a:extLst>
          </p:cNvPr>
          <p:cNvSpPr txBox="1">
            <a:spLocks/>
          </p:cNvSpPr>
          <p:nvPr/>
        </p:nvSpPr>
        <p:spPr>
          <a:xfrm>
            <a:off x="1613162" y="1824107"/>
            <a:ext cx="9821278" cy="34048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s-ES" sz="3600" dirty="0"/>
              <a:t> Determinar cuánto se debe pagar por una cantidad de lápices considerando que si son de 1000 o más, existe un descuento de 7%, teniendo en cuenta que el costo por lápiz es de S/. 2.50 ; de lo contrario no hay descuento</a:t>
            </a:r>
            <a:r>
              <a:rPr lang="es-PE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788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143672" y="260648"/>
            <a:ext cx="6120680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600" dirty="0"/>
              <a:t>Sentencia condicional compuesta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600" dirty="0"/>
              <a:t>Es aquella sentencia cuya condición es verdadero(true) o falso(false)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980728"/>
            <a:ext cx="856895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47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E9D6073-FDAF-A871-A14A-92735F849E78}"/>
              </a:ext>
            </a:extLst>
          </p:cNvPr>
          <p:cNvSpPr txBox="1">
            <a:spLocks/>
          </p:cNvSpPr>
          <p:nvPr/>
        </p:nvSpPr>
        <p:spPr>
          <a:xfrm>
            <a:off x="166688" y="116632"/>
            <a:ext cx="3650710" cy="7200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EJERCICIOS DIRIGIDOS</a:t>
            </a: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5D8A1A43-A976-2C55-B1E5-7EA70DF599A5}"/>
              </a:ext>
            </a:extLst>
          </p:cNvPr>
          <p:cNvSpPr txBox="1">
            <a:spLocks/>
          </p:cNvSpPr>
          <p:nvPr/>
        </p:nvSpPr>
        <p:spPr>
          <a:xfrm>
            <a:off x="1577651" y="1033995"/>
            <a:ext cx="9821278" cy="13896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s-ES" sz="3600" dirty="0"/>
              <a:t> Ingresar por teclado 3 números y mostrar que numero es mayor.</a:t>
            </a:r>
            <a:endParaRPr lang="es-PE" sz="3600" dirty="0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A99972F8-26E5-63CB-1F75-EEA80804E121}"/>
              </a:ext>
            </a:extLst>
          </p:cNvPr>
          <p:cNvSpPr txBox="1">
            <a:spLocks/>
          </p:cNvSpPr>
          <p:nvPr/>
        </p:nvSpPr>
        <p:spPr>
          <a:xfrm>
            <a:off x="1577651" y="2553556"/>
            <a:ext cx="9821278" cy="13896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s-ES" sz="3600" dirty="0"/>
              <a:t> Ingresar un numero e imprimir si es: Positivo, negativo o Neutro.</a:t>
            </a:r>
            <a:endParaRPr lang="es-PE" sz="3600" dirty="0"/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0223D712-1996-77B3-F9B8-2FB883FD9761}"/>
              </a:ext>
            </a:extLst>
          </p:cNvPr>
          <p:cNvSpPr txBox="1">
            <a:spLocks/>
          </p:cNvSpPr>
          <p:nvPr/>
        </p:nvSpPr>
        <p:spPr>
          <a:xfrm>
            <a:off x="1577651" y="4073117"/>
            <a:ext cx="9821278" cy="23631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s-ES" sz="3600" dirty="0"/>
              <a:t> Ingresar una edad e imprimir lo siguiente: si edad &lt;18, imprimir: Es Menor de edad, si edad&gt;=18 y edad&lt;40, imprimir:  Es una persona adulta, si edad&gt;=40 y edad&lt;=65, imprimir: Te estas haciendo viejo, si edad &gt;65, imprimir: Eres de la tercera edad. 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418179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23012" y="260648"/>
            <a:ext cx="316835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600" dirty="0"/>
              <a:t>Sentencia condicional anidadas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82" y="692696"/>
            <a:ext cx="8906615" cy="56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9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4008"/>
            <a:ext cx="8928992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4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5231904" y="332656"/>
            <a:ext cx="223224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600" dirty="0"/>
              <a:t>Operadores Lógicos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703512" y="836712"/>
            <a:ext cx="8784976" cy="13681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s-PE" sz="2000" dirty="0"/>
              <a:t>Los Operadores Lógicos, que son operadores de unión, también llamados compuertas lógicas, estos operadores pueden unir dos o más pares de valores comparados por medio de los operadores relaciones y están dados por estos símbolos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099556" y="2420888"/>
            <a:ext cx="7992888" cy="38884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ct val="0"/>
              </a:spcBef>
            </a:pPr>
            <a:r>
              <a:rPr lang="es-PE" sz="2400" dirty="0"/>
              <a:t>&amp;&amp; : Operador AND (Y) quiere decir que todas las condiciones deben ser verdaderas para que se ejecute una acción.</a:t>
            </a:r>
          </a:p>
          <a:p>
            <a:pPr algn="just">
              <a:spcBef>
                <a:spcPct val="0"/>
              </a:spcBef>
            </a:pPr>
            <a:r>
              <a:rPr lang="es-PE" sz="2000" dirty="0"/>
              <a:t>&lt;&lt;&lt;&lt;&lt;</a:t>
            </a:r>
          </a:p>
          <a:p>
            <a:pPr algn="just">
              <a:spcBef>
                <a:spcPct val="0"/>
              </a:spcBef>
            </a:pPr>
            <a:r>
              <a:rPr lang="es-PE" sz="2400" dirty="0"/>
              <a:t>|| : Operador OR (O) quiere decir que de todas las condiciones solo una debe ser verdadera y se asume que con eso es suficiente para hacer determinada acción.</a:t>
            </a:r>
          </a:p>
          <a:p>
            <a:pPr algn="just">
              <a:spcBef>
                <a:spcPct val="0"/>
              </a:spcBef>
            </a:pPr>
            <a:endParaRPr lang="es-PE" sz="2000" dirty="0"/>
          </a:p>
          <a:p>
            <a:pPr algn="just">
              <a:spcBef>
                <a:spcPct val="0"/>
              </a:spcBef>
            </a:pPr>
            <a:r>
              <a:rPr lang="es-PE" sz="2400" dirty="0"/>
              <a:t>! : Operador NOT (NO) quiere decir que se niega la afirmación para cambiar su valor, es decir cambia de verdadero a falso y de falso a verdadero.</a:t>
            </a:r>
          </a:p>
        </p:txBody>
      </p:sp>
    </p:spTree>
    <p:extLst>
      <p:ext uri="{BB962C8B-B14F-4D97-AF65-F5344CB8AC3E}">
        <p14:creationId xmlns:p14="http://schemas.microsoft.com/office/powerpoint/2010/main" val="124842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631504" y="116632"/>
            <a:ext cx="280831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EJERCICIO 01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648672" y="980728"/>
            <a:ext cx="8911824" cy="50405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s-PE" sz="3600" dirty="0"/>
              <a:t>Crear una aplicación que imprima el tipo de triangulo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s-PE" sz="3600" dirty="0"/>
              <a:t>Si los lados son iguales, se imprime: Equilátero.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s-PE" sz="3600" dirty="0"/>
              <a:t>Si los lados son diferentes se imprime: Escaleno.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s-PE" sz="3600" dirty="0"/>
              <a:t>Si dos lados son iguales y uno desigual se imprime: Isósceles.</a:t>
            </a:r>
          </a:p>
        </p:txBody>
      </p:sp>
    </p:spTree>
    <p:extLst>
      <p:ext uri="{BB962C8B-B14F-4D97-AF65-F5344CB8AC3E}">
        <p14:creationId xmlns:p14="http://schemas.microsoft.com/office/powerpoint/2010/main" val="348758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13788" y="33986"/>
            <a:ext cx="280831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SOLUCION 01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13788" y="731272"/>
            <a:ext cx="2695399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Abrir el Visual Studio 2022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56FCDD-398C-4145-B159-D2923966C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62" y="1193795"/>
            <a:ext cx="11741620" cy="1771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12B416DF-D3B1-36F6-9FC8-73BD1A173CB9}"/>
              </a:ext>
            </a:extLst>
          </p:cNvPr>
          <p:cNvSpPr txBox="1">
            <a:spLocks/>
          </p:cNvSpPr>
          <p:nvPr/>
        </p:nvSpPr>
        <p:spPr>
          <a:xfrm>
            <a:off x="1626901" y="1193794"/>
            <a:ext cx="2705789" cy="32932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Archivo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F9E4E504-C3EF-45BA-3AE1-CAEBDC8CA32C}"/>
              </a:ext>
            </a:extLst>
          </p:cNvPr>
          <p:cNvSpPr txBox="1">
            <a:spLocks/>
          </p:cNvSpPr>
          <p:nvPr/>
        </p:nvSpPr>
        <p:spPr>
          <a:xfrm>
            <a:off x="736068" y="1905547"/>
            <a:ext cx="1826385" cy="5510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Nuevo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0C38FD6C-AD5A-634B-7375-18936EB6F69F}"/>
              </a:ext>
            </a:extLst>
          </p:cNvPr>
          <p:cNvSpPr txBox="1">
            <a:spLocks/>
          </p:cNvSpPr>
          <p:nvPr/>
        </p:nvSpPr>
        <p:spPr>
          <a:xfrm>
            <a:off x="7791698" y="1544407"/>
            <a:ext cx="2716256" cy="4030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Proyecto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9DC86F7-11F3-4CAF-DD6F-1A08C7BF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536" y="2052907"/>
            <a:ext cx="7038277" cy="4685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1 Título">
            <a:extLst>
              <a:ext uri="{FF2B5EF4-FFF2-40B4-BE49-F238E27FC236}">
                <a16:creationId xmlns:a16="http://schemas.microsoft.com/office/drawing/2014/main" id="{ECB4DCEE-01AB-3D01-F039-C05E77F8A9DE}"/>
              </a:ext>
            </a:extLst>
          </p:cNvPr>
          <p:cNvSpPr txBox="1">
            <a:spLocks/>
          </p:cNvSpPr>
          <p:nvPr/>
        </p:nvSpPr>
        <p:spPr>
          <a:xfrm>
            <a:off x="4571998" y="2237319"/>
            <a:ext cx="1331339" cy="4030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Digitar C#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 Título">
            <a:extLst>
              <a:ext uri="{FF2B5EF4-FFF2-40B4-BE49-F238E27FC236}">
                <a16:creationId xmlns:a16="http://schemas.microsoft.com/office/drawing/2014/main" id="{E9C4990F-E629-357A-C4A0-6C34910BFC03}"/>
              </a:ext>
            </a:extLst>
          </p:cNvPr>
          <p:cNvSpPr txBox="1">
            <a:spLocks/>
          </p:cNvSpPr>
          <p:nvPr/>
        </p:nvSpPr>
        <p:spPr>
          <a:xfrm>
            <a:off x="435007" y="4035044"/>
            <a:ext cx="5468330" cy="68545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Aplicación de Windows Forms (.NET Framework)</a:t>
            </a:r>
          </a:p>
          <a:p>
            <a:r>
              <a:rPr lang="es-P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</a:p>
        </p:txBody>
      </p:sp>
      <p:sp>
        <p:nvSpPr>
          <p:cNvPr id="18" name="1 Título">
            <a:extLst>
              <a:ext uri="{FF2B5EF4-FFF2-40B4-BE49-F238E27FC236}">
                <a16:creationId xmlns:a16="http://schemas.microsoft.com/office/drawing/2014/main" id="{2E67B76E-4CC1-BC8F-11BF-494F0221F9C9}"/>
              </a:ext>
            </a:extLst>
          </p:cNvPr>
          <p:cNvSpPr txBox="1">
            <a:spLocks/>
          </p:cNvSpPr>
          <p:nvPr/>
        </p:nvSpPr>
        <p:spPr>
          <a:xfrm>
            <a:off x="6341430" y="6283506"/>
            <a:ext cx="2679579" cy="4030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botón: Siguiente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616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7B47E2C-C439-A125-61B6-74EB6E261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02" y="127544"/>
            <a:ext cx="9919040" cy="66029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0DA6ACB8-81CE-ECC5-4900-714DC174E675}"/>
              </a:ext>
            </a:extLst>
          </p:cNvPr>
          <p:cNvSpPr txBox="1">
            <a:spLocks/>
          </p:cNvSpPr>
          <p:nvPr/>
        </p:nvSpPr>
        <p:spPr>
          <a:xfrm>
            <a:off x="2334826" y="1571491"/>
            <a:ext cx="3471171" cy="4030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Nombre del proyecto: Aplicacion02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CD64A4A3-2FB9-F1C5-CB2A-7A6D7752D2BD}"/>
              </a:ext>
            </a:extLst>
          </p:cNvPr>
          <p:cNvSpPr txBox="1">
            <a:spLocks/>
          </p:cNvSpPr>
          <p:nvPr/>
        </p:nvSpPr>
        <p:spPr>
          <a:xfrm>
            <a:off x="2478348" y="2141140"/>
            <a:ext cx="3034685" cy="4030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Unidad y carpeta de trabajo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2E4FEEC8-4419-F51E-F984-A6446BB6A999}"/>
              </a:ext>
            </a:extLst>
          </p:cNvPr>
          <p:cNvSpPr txBox="1">
            <a:spLocks/>
          </p:cNvSpPr>
          <p:nvPr/>
        </p:nvSpPr>
        <p:spPr>
          <a:xfrm>
            <a:off x="2843811" y="3700151"/>
            <a:ext cx="3636888" cy="4030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Seleccionar la versión del Framework</a:t>
            </a:r>
          </a:p>
        </p:txBody>
      </p:sp>
      <p:sp>
        <p:nvSpPr>
          <p:cNvPr id="15" name="1 Título">
            <a:extLst>
              <a:ext uri="{FF2B5EF4-FFF2-40B4-BE49-F238E27FC236}">
                <a16:creationId xmlns:a16="http://schemas.microsoft.com/office/drawing/2014/main" id="{91C7BD53-3CEA-C4DC-03E2-62F6FCE8FB51}"/>
              </a:ext>
            </a:extLst>
          </p:cNvPr>
          <p:cNvSpPr txBox="1">
            <a:spLocks/>
          </p:cNvSpPr>
          <p:nvPr/>
        </p:nvSpPr>
        <p:spPr>
          <a:xfrm>
            <a:off x="8481134" y="5763147"/>
            <a:ext cx="2438403" cy="4030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botón: Crear</a:t>
            </a:r>
          </a:p>
        </p:txBody>
      </p:sp>
    </p:spTree>
    <p:extLst>
      <p:ext uri="{BB962C8B-B14F-4D97-AF65-F5344CB8AC3E}">
        <p14:creationId xmlns:p14="http://schemas.microsoft.com/office/powerpoint/2010/main" val="3813607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697</Words>
  <Application>Microsoft Office PowerPoint</Application>
  <PresentationFormat>Panorámica</PresentationFormat>
  <Paragraphs>72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loza</dc:creator>
  <cp:lastModifiedBy>christian loza</cp:lastModifiedBy>
  <cp:revision>35</cp:revision>
  <dcterms:created xsi:type="dcterms:W3CDTF">2023-08-21T18:43:29Z</dcterms:created>
  <dcterms:modified xsi:type="dcterms:W3CDTF">2023-08-22T06:04:03Z</dcterms:modified>
</cp:coreProperties>
</file>