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393" r:id="rId3"/>
    <p:sldId id="413" r:id="rId4"/>
    <p:sldId id="414" r:id="rId5"/>
    <p:sldId id="409" r:id="rId6"/>
    <p:sldId id="410" r:id="rId7"/>
    <p:sldId id="411" r:id="rId8"/>
    <p:sldId id="412" r:id="rId9"/>
    <p:sldId id="415" r:id="rId10"/>
    <p:sldId id="41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BDFD2-7213-49CF-96EC-CD4F5DF03696}"/>
              </a:ext>
            </a:extLst>
          </p:cNvPr>
          <p:cNvSpPr txBox="1">
            <a:spLocks/>
          </p:cNvSpPr>
          <p:nvPr/>
        </p:nvSpPr>
        <p:spPr>
          <a:xfrm>
            <a:off x="183472" y="772358"/>
            <a:ext cx="11860567" cy="450985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6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TEMAS</a:t>
            </a:r>
          </a:p>
          <a:p>
            <a:endParaRPr lang="es-PE" sz="2800" b="1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CREACION DE BASE DE DATOS CON PARAMETROS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RESTRICCION DE DATOS CON CHECK CONSTRAINT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ELIMINACION CON LOS OBJETOS CURSORES.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PROCEDIMIENTOS ALMACENADOS</a:t>
            </a:r>
          </a:p>
        </p:txBody>
      </p:sp>
    </p:spTree>
    <p:extLst>
      <p:ext uri="{BB962C8B-B14F-4D97-AF65-F5344CB8AC3E}">
        <p14:creationId xmlns:p14="http://schemas.microsoft.com/office/powerpoint/2010/main" val="225824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7129" y="98373"/>
            <a:ext cx="579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Se ejecuta el procedimiento almacenado: usp_listado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715" y="547605"/>
            <a:ext cx="4768668" cy="614689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160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06185" y="86627"/>
            <a:ext cx="1305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1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60605" y="132793"/>
            <a:ext cx="6050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En la unidad C:\, crear una carpeta con el nombre: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Crear una base de datos: SISTEMABDD010, con parámetros</a:t>
            </a:r>
            <a:endParaRPr lang="es-E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09" y="854470"/>
            <a:ext cx="10293850" cy="587961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0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08" y="968367"/>
            <a:ext cx="8753475" cy="178499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2960343" y="199623"/>
            <a:ext cx="6331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En la unidad C:\DATA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Se generan dos archivos que esta compuesto la base de datos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148" y="2875776"/>
            <a:ext cx="4329721" cy="95636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401779" y="3169292"/>
            <a:ext cx="456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Se activa la base de datos: SISTEMABDD010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28" y="3954553"/>
            <a:ext cx="11861320" cy="173806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801167" y="5785379"/>
            <a:ext cx="10607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Se genera una tabla: Alumno, el campo cod_alu, se le añade dos restricciones: Primary key y Check constraint que solo valida el ingreso de los códigos con el formato: ALU-001, ALU-002, ALU-003 y así sucesivamente.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7834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3" y="1374192"/>
            <a:ext cx="11752186" cy="182670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943349" y="650225"/>
            <a:ext cx="10607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A los campos: PAT_ALU, MAT_ALU, NOM_ALU, se le agregan una restricción con check constraint y con la función PATINDEX, solo se podrá insertar datos de tipos textos, no números.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3" y="4002498"/>
            <a:ext cx="11752186" cy="194972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943349" y="3278531"/>
            <a:ext cx="10607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El campo: EDAD_ALU, se le agrega una restricción con check constraint y con la función PATINDEX, solo se podrá insertar datos de tipo numéricos, no textos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0405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5" y="630141"/>
            <a:ext cx="11667390" cy="612805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2399286" y="99809"/>
            <a:ext cx="7174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Se crea un procedimiento almacenado de ingreso de datos del alumno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9471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8" y="1045234"/>
            <a:ext cx="11297460" cy="487248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149719" y="589840"/>
            <a:ext cx="2809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Se ingresan los registros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3873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7028" y="613278"/>
            <a:ext cx="579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Se genera un procedimiento almacenado: usp_eliminar</a:t>
            </a:r>
            <a:endParaRPr lang="es-ES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11" y="999862"/>
            <a:ext cx="5875167" cy="499549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ángulo 10"/>
          <p:cNvSpPr/>
          <p:nvPr/>
        </p:nvSpPr>
        <p:spPr>
          <a:xfrm>
            <a:off x="7268222" y="731172"/>
            <a:ext cx="4687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PE" dirty="0"/>
              <a:t>Si el código del alumno no existe, se envía un mensaje.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PE" dirty="0"/>
              <a:t> Si existe el código del alumno, entonces se genera un objeto cursor: ELIMINADATOS</a:t>
            </a:r>
            <a:endParaRPr lang="es-ES" b="1" dirty="0"/>
          </a:p>
        </p:txBody>
      </p:sp>
      <p:sp>
        <p:nvSpPr>
          <p:cNvPr id="12" name="Rectángulo 11"/>
          <p:cNvSpPr/>
          <p:nvPr/>
        </p:nvSpPr>
        <p:spPr>
          <a:xfrm>
            <a:off x="7311283" y="2132762"/>
            <a:ext cx="4601867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/>
              <a:t>SET NOCOUNT</a:t>
            </a:r>
          </a:p>
          <a:p>
            <a:pPr algn="just"/>
            <a:endParaRPr lang="es-PE" sz="11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PE" dirty="0"/>
              <a:t>Evita que el mensaje que muestra el recuento del número de filas afectadas por una instrucción Transact-SQL o un procedimiento almacenado se devuelva como parte del conjunto de resultados.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PE" dirty="0"/>
          </a:p>
          <a:p>
            <a:pPr algn="just"/>
            <a:r>
              <a:rPr lang="es-PE" dirty="0"/>
              <a:t>	SET NOCOUNT { ON | OFF }</a:t>
            </a:r>
          </a:p>
          <a:p>
            <a:pPr algn="just"/>
            <a:endParaRPr lang="es-PE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PE" dirty="0"/>
              <a:t>Cuando SET NOCOUNT está activado, el recuento no se devuelve. Cuando SET NOCOUNT está desactivado, se devuelve el recuento.</a:t>
            </a:r>
          </a:p>
        </p:txBody>
      </p:sp>
    </p:spTree>
    <p:extLst>
      <p:ext uri="{BB962C8B-B14F-4D97-AF65-F5344CB8AC3E}">
        <p14:creationId xmlns:p14="http://schemas.microsoft.com/office/powerpoint/2010/main" val="299818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4" y="1508121"/>
            <a:ext cx="11791900" cy="419134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100508" y="932091"/>
            <a:ext cx="9173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PE" dirty="0"/>
              <a:t>Se ejecuta al procedimiento almacenado USP_ELIMINAR, con los valores: ALU-001 y ALU-007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4100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5" y="538726"/>
            <a:ext cx="11917529" cy="612840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142199" y="89496"/>
            <a:ext cx="579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Se genera un procedimiento almacenado: usp_listado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47281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</TotalTime>
  <Words>341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904</cp:revision>
  <dcterms:created xsi:type="dcterms:W3CDTF">2019-07-10T17:30:38Z</dcterms:created>
  <dcterms:modified xsi:type="dcterms:W3CDTF">2023-08-29T23:50:14Z</dcterms:modified>
</cp:coreProperties>
</file>